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8.xml" ContentType="application/vnd.openxmlformats-officedocument.presentationml.tag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49"/>
  </p:notesMasterIdLst>
  <p:sldIdLst>
    <p:sldId id="261" r:id="rId6"/>
    <p:sldId id="2147481453" r:id="rId7"/>
    <p:sldId id="262" r:id="rId8"/>
    <p:sldId id="426" r:id="rId9"/>
    <p:sldId id="423" r:id="rId10"/>
    <p:sldId id="425" r:id="rId11"/>
    <p:sldId id="2147481448" r:id="rId12"/>
    <p:sldId id="291" r:id="rId13"/>
    <p:sldId id="2147481467" r:id="rId14"/>
    <p:sldId id="2147481468" r:id="rId15"/>
    <p:sldId id="2147481469" r:id="rId16"/>
    <p:sldId id="2147481470" r:id="rId17"/>
    <p:sldId id="2147481471" r:id="rId18"/>
    <p:sldId id="2147481472" r:id="rId19"/>
    <p:sldId id="2147481473" r:id="rId20"/>
    <p:sldId id="2147481474" r:id="rId21"/>
    <p:sldId id="2147481475" r:id="rId22"/>
    <p:sldId id="2147481476" r:id="rId23"/>
    <p:sldId id="2147481477" r:id="rId24"/>
    <p:sldId id="2147481478" r:id="rId25"/>
    <p:sldId id="2147481479" r:id="rId26"/>
    <p:sldId id="2147481480" r:id="rId27"/>
    <p:sldId id="2147481458" r:id="rId28"/>
    <p:sldId id="2147481459" r:id="rId29"/>
    <p:sldId id="2147481460" r:id="rId30"/>
    <p:sldId id="2147481452" r:id="rId31"/>
    <p:sldId id="2147481451" r:id="rId32"/>
    <p:sldId id="2147481461" r:id="rId33"/>
    <p:sldId id="2147481462" r:id="rId34"/>
    <p:sldId id="2147481450" r:id="rId35"/>
    <p:sldId id="2147481449" r:id="rId36"/>
    <p:sldId id="2147481463" r:id="rId37"/>
    <p:sldId id="2147481464" r:id="rId38"/>
    <p:sldId id="2147481465" r:id="rId39"/>
    <p:sldId id="2147481466" r:id="rId40"/>
    <p:sldId id="268" r:id="rId41"/>
    <p:sldId id="2147481447" r:id="rId42"/>
    <p:sldId id="2147481454" r:id="rId43"/>
    <p:sldId id="2147481455" r:id="rId44"/>
    <p:sldId id="2147481456" r:id="rId45"/>
    <p:sldId id="2147481457" r:id="rId46"/>
    <p:sldId id="292" r:id="rId47"/>
    <p:sldId id="259" r:id="rId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3706FD7-416F-4B1D-AE17-76A766E9B526}">
          <p14:sldIdLst>
            <p14:sldId id="261"/>
            <p14:sldId id="2147481453"/>
            <p14:sldId id="262"/>
            <p14:sldId id="426"/>
            <p14:sldId id="423"/>
            <p14:sldId id="425"/>
            <p14:sldId id="2147481448"/>
            <p14:sldId id="291"/>
            <p14:sldId id="2147481467"/>
            <p14:sldId id="2147481468"/>
            <p14:sldId id="2147481469"/>
            <p14:sldId id="2147481470"/>
            <p14:sldId id="2147481471"/>
            <p14:sldId id="2147481472"/>
            <p14:sldId id="2147481473"/>
            <p14:sldId id="2147481474"/>
            <p14:sldId id="2147481475"/>
            <p14:sldId id="2147481476"/>
            <p14:sldId id="2147481477"/>
            <p14:sldId id="2147481478"/>
            <p14:sldId id="2147481479"/>
            <p14:sldId id="2147481480"/>
            <p14:sldId id="2147481458"/>
            <p14:sldId id="2147481459"/>
            <p14:sldId id="2147481460"/>
            <p14:sldId id="2147481452"/>
            <p14:sldId id="2147481451"/>
            <p14:sldId id="2147481461"/>
            <p14:sldId id="2147481462"/>
            <p14:sldId id="2147481450"/>
            <p14:sldId id="2147481449"/>
            <p14:sldId id="2147481463"/>
            <p14:sldId id="2147481464"/>
            <p14:sldId id="2147481465"/>
            <p14:sldId id="2147481466"/>
            <p14:sldId id="268"/>
            <p14:sldId id="2147481447"/>
            <p14:sldId id="2147481454"/>
            <p14:sldId id="2147481455"/>
            <p14:sldId id="2147481456"/>
            <p14:sldId id="2147481457"/>
            <p14:sldId id="29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ABE3"/>
    <a:srgbClr val="742774"/>
    <a:srgbClr val="8BDDF3"/>
    <a:srgbClr val="0066FF"/>
    <a:srgbClr val="DFA210"/>
    <a:srgbClr val="F1CA3D"/>
    <a:srgbClr val="F7DB63"/>
    <a:srgbClr val="F2C811"/>
    <a:srgbClr val="0B556A"/>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F06EA0-889D-4230-8DC0-A6BED2FA0CEB}" v="66" dt="2025-03-25T05:14:38.88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8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an De Castro" userId="84a4b5ad-8573-422f-8cde-9fcacdf20f37" providerId="ADAL" clId="{03EE5FE8-44C1-4A87-88E1-CEA887614AF3}"/>
    <pc:docChg chg="undo redo custSel addSld delSld modSld sldOrd modSection">
      <pc:chgData name="Allan De Castro" userId="84a4b5ad-8573-422f-8cde-9fcacdf20f37" providerId="ADAL" clId="{03EE5FE8-44C1-4A87-88E1-CEA887614AF3}" dt="2024-08-28T10:42:04.397" v="390"/>
      <pc:docMkLst>
        <pc:docMk/>
      </pc:docMkLst>
      <pc:sldChg chg="modSp mod">
        <pc:chgData name="Allan De Castro" userId="84a4b5ad-8573-422f-8cde-9fcacdf20f37" providerId="ADAL" clId="{03EE5FE8-44C1-4A87-88E1-CEA887614AF3}" dt="2024-08-24T19:11:43.896" v="122" actId="6549"/>
        <pc:sldMkLst>
          <pc:docMk/>
          <pc:sldMk cId="1743216632" sldId="261"/>
        </pc:sldMkLst>
      </pc:sldChg>
      <pc:sldChg chg="modSp mod">
        <pc:chgData name="Allan De Castro" userId="84a4b5ad-8573-422f-8cde-9fcacdf20f37" providerId="ADAL" clId="{03EE5FE8-44C1-4A87-88E1-CEA887614AF3}" dt="2024-08-24T19:09:17.325" v="78" actId="20577"/>
        <pc:sldMkLst>
          <pc:docMk/>
          <pc:sldMk cId="530844445" sldId="2147481261"/>
        </pc:sldMkLst>
      </pc:sldChg>
      <pc:sldChg chg="modSp mod">
        <pc:chgData name="Allan De Castro" userId="84a4b5ad-8573-422f-8cde-9fcacdf20f37" providerId="ADAL" clId="{03EE5FE8-44C1-4A87-88E1-CEA887614AF3}" dt="2024-08-24T19:08:43.329" v="40" actId="27636"/>
        <pc:sldMkLst>
          <pc:docMk/>
          <pc:sldMk cId="24915280" sldId="2147481274"/>
        </pc:sldMkLst>
      </pc:sldChg>
      <pc:sldChg chg="modSp mod modAnim">
        <pc:chgData name="Allan De Castro" userId="84a4b5ad-8573-422f-8cde-9fcacdf20f37" providerId="ADAL" clId="{03EE5FE8-44C1-4A87-88E1-CEA887614AF3}" dt="2024-08-26T06:50:51.664" v="350"/>
        <pc:sldMkLst>
          <pc:docMk/>
          <pc:sldMk cId="945659877" sldId="2147481292"/>
        </pc:sldMkLst>
      </pc:sldChg>
      <pc:sldChg chg="addSp modSp add mod modAnim">
        <pc:chgData name="Allan De Castro" userId="84a4b5ad-8573-422f-8cde-9fcacdf20f37" providerId="ADAL" clId="{03EE5FE8-44C1-4A87-88E1-CEA887614AF3}" dt="2024-08-28T10:42:04.397" v="390"/>
        <pc:sldMkLst>
          <pc:docMk/>
          <pc:sldMk cId="1104462293" sldId="2147481300"/>
        </pc:sldMkLst>
      </pc:sldChg>
      <pc:sldChg chg="delSp modSp add mod modAnim">
        <pc:chgData name="Allan De Castro" userId="84a4b5ad-8573-422f-8cde-9fcacdf20f37" providerId="ADAL" clId="{03EE5FE8-44C1-4A87-88E1-CEA887614AF3}" dt="2024-08-26T06:53:52.302" v="361"/>
        <pc:sldMkLst>
          <pc:docMk/>
          <pc:sldMk cId="65845352" sldId="2147481301"/>
        </pc:sldMkLst>
      </pc:sldChg>
      <pc:sldChg chg="addSp modSp add mod ord modAnim">
        <pc:chgData name="Allan De Castro" userId="84a4b5ad-8573-422f-8cde-9fcacdf20f37" providerId="ADAL" clId="{03EE5FE8-44C1-4A87-88E1-CEA887614AF3}" dt="2024-08-26T06:51:59.291" v="359"/>
        <pc:sldMkLst>
          <pc:docMk/>
          <pc:sldMk cId="3307753709" sldId="2147481302"/>
        </pc:sldMkLst>
      </pc:sldChg>
      <pc:sldChg chg="addSp delSp modSp add del mod modAnim">
        <pc:chgData name="Allan De Castro" userId="84a4b5ad-8573-422f-8cde-9fcacdf20f37" providerId="ADAL" clId="{03EE5FE8-44C1-4A87-88E1-CEA887614AF3}" dt="2024-08-28T08:05:27.342" v="389" actId="47"/>
        <pc:sldMkLst>
          <pc:docMk/>
          <pc:sldMk cId="1956978779" sldId="2147481313"/>
        </pc:sldMkLst>
      </pc:sldChg>
      <pc:sldChg chg="add">
        <pc:chgData name="Allan De Castro" userId="84a4b5ad-8573-422f-8cde-9fcacdf20f37" providerId="ADAL" clId="{03EE5FE8-44C1-4A87-88E1-CEA887614AF3}" dt="2024-08-28T08:05:25.846" v="388"/>
        <pc:sldMkLst>
          <pc:docMk/>
          <pc:sldMk cId="899642720" sldId="2147481316"/>
        </pc:sldMkLst>
      </pc:sldChg>
    </pc:docChg>
  </pc:docChgLst>
  <pc:docChgLst>
    <pc:chgData name="David VACHALA" userId="76d02b97-1bbd-456c-868a-7dcf11490085" providerId="ADAL" clId="{A0F06EA0-889D-4230-8DC0-A6BED2FA0CEB}"/>
    <pc:docChg chg="undo custSel addSld delSld modSld modSection">
      <pc:chgData name="David VACHALA" userId="76d02b97-1bbd-456c-868a-7dcf11490085" providerId="ADAL" clId="{A0F06EA0-889D-4230-8DC0-A6BED2FA0CEB}" dt="2025-03-26T12:14:42.577" v="1275" actId="20577"/>
      <pc:docMkLst>
        <pc:docMk/>
      </pc:docMkLst>
      <pc:sldChg chg="modSp mod">
        <pc:chgData name="David VACHALA" userId="76d02b97-1bbd-456c-868a-7dcf11490085" providerId="ADAL" clId="{A0F06EA0-889D-4230-8DC0-A6BED2FA0CEB}" dt="2025-03-10T20:21:32.561" v="60" actId="20577"/>
        <pc:sldMkLst>
          <pc:docMk/>
          <pc:sldMk cId="409723674" sldId="259"/>
        </pc:sldMkLst>
        <pc:spChg chg="mod">
          <ac:chgData name="David VACHALA" userId="76d02b97-1bbd-456c-868a-7dcf11490085" providerId="ADAL" clId="{A0F06EA0-889D-4230-8DC0-A6BED2FA0CEB}" dt="2025-03-10T20:21:32.561" v="60" actId="20577"/>
          <ac:spMkLst>
            <pc:docMk/>
            <pc:sldMk cId="409723674" sldId="259"/>
            <ac:spMk id="33" creationId="{3CD78EB7-563C-4025-87ED-8064992121A5}"/>
          </ac:spMkLst>
        </pc:spChg>
      </pc:sldChg>
      <pc:sldChg chg="addSp modSp mod">
        <pc:chgData name="David VACHALA" userId="76d02b97-1bbd-456c-868a-7dcf11490085" providerId="ADAL" clId="{A0F06EA0-889D-4230-8DC0-A6BED2FA0CEB}" dt="2025-03-11T09:01:44.013" v="367" actId="404"/>
        <pc:sldMkLst>
          <pc:docMk/>
          <pc:sldMk cId="1743216632" sldId="261"/>
        </pc:sldMkLst>
        <pc:spChg chg="mod">
          <ac:chgData name="David VACHALA" userId="76d02b97-1bbd-456c-868a-7dcf11490085" providerId="ADAL" clId="{A0F06EA0-889D-4230-8DC0-A6BED2FA0CEB}" dt="2025-03-11T09:01:44.013" v="367" actId="404"/>
          <ac:spMkLst>
            <pc:docMk/>
            <pc:sldMk cId="1743216632" sldId="261"/>
            <ac:spMk id="28" creationId="{F375A38E-CB10-4B26-9B56-9118B240D26D}"/>
          </ac:spMkLst>
        </pc:spChg>
        <pc:spChg chg="mod">
          <ac:chgData name="David VACHALA" userId="76d02b97-1bbd-456c-868a-7dcf11490085" providerId="ADAL" clId="{A0F06EA0-889D-4230-8DC0-A6BED2FA0CEB}" dt="2025-03-11T08:59:05.238" v="349" actId="404"/>
          <ac:spMkLst>
            <pc:docMk/>
            <pc:sldMk cId="1743216632" sldId="261"/>
            <ac:spMk id="29" creationId="{CB892594-7024-4545-AEF5-72B22C06A1A3}"/>
          </ac:spMkLst>
        </pc:spChg>
        <pc:spChg chg="add mod">
          <ac:chgData name="David VACHALA" userId="76d02b97-1bbd-456c-868a-7dcf11490085" providerId="ADAL" clId="{A0F06EA0-889D-4230-8DC0-A6BED2FA0CEB}" dt="2025-03-11T08:46:29.373" v="210" actId="1076"/>
          <ac:spMkLst>
            <pc:docMk/>
            <pc:sldMk cId="1743216632" sldId="261"/>
            <ac:spMk id="35" creationId="{537DB5C4-D2CE-9857-702B-556F0ABCF929}"/>
          </ac:spMkLst>
        </pc:spChg>
        <pc:spChg chg="mod">
          <ac:chgData name="David VACHALA" userId="76d02b97-1bbd-456c-868a-7dcf11490085" providerId="ADAL" clId="{A0F06EA0-889D-4230-8DC0-A6BED2FA0CEB}" dt="2025-03-11T08:46:29.373" v="210" actId="1076"/>
          <ac:spMkLst>
            <pc:docMk/>
            <pc:sldMk cId="1743216632" sldId="261"/>
            <ac:spMk id="38" creationId="{3AD62353-66DA-437B-A82D-75433367BE34}"/>
          </ac:spMkLst>
        </pc:spChg>
        <pc:spChg chg="mod">
          <ac:chgData name="David VACHALA" userId="76d02b97-1bbd-456c-868a-7dcf11490085" providerId="ADAL" clId="{A0F06EA0-889D-4230-8DC0-A6BED2FA0CEB}" dt="2025-03-11T09:00:51.457" v="357" actId="20577"/>
          <ac:spMkLst>
            <pc:docMk/>
            <pc:sldMk cId="1743216632" sldId="261"/>
            <ac:spMk id="39" creationId="{C17792EC-B649-4521-8BC0-704F4F4F9823}"/>
          </ac:spMkLst>
        </pc:spChg>
        <pc:spChg chg="mod">
          <ac:chgData name="David VACHALA" userId="76d02b97-1bbd-456c-868a-7dcf11490085" providerId="ADAL" clId="{A0F06EA0-889D-4230-8DC0-A6BED2FA0CEB}" dt="2025-03-11T08:46:29.373" v="210" actId="1076"/>
          <ac:spMkLst>
            <pc:docMk/>
            <pc:sldMk cId="1743216632" sldId="261"/>
            <ac:spMk id="41" creationId="{309B52EE-F75E-4904-AF65-5BA395A3D838}"/>
          </ac:spMkLst>
        </pc:spChg>
        <pc:spChg chg="mod">
          <ac:chgData name="David VACHALA" userId="76d02b97-1bbd-456c-868a-7dcf11490085" providerId="ADAL" clId="{A0F06EA0-889D-4230-8DC0-A6BED2FA0CEB}" dt="2025-03-11T08:46:29.373" v="210" actId="1076"/>
          <ac:spMkLst>
            <pc:docMk/>
            <pc:sldMk cId="1743216632" sldId="261"/>
            <ac:spMk id="42" creationId="{4BCB5372-1AB6-44A8-AD04-1395BEABC92C}"/>
          </ac:spMkLst>
        </pc:spChg>
        <pc:spChg chg="add mod">
          <ac:chgData name="David VACHALA" userId="76d02b97-1bbd-456c-868a-7dcf11490085" providerId="ADAL" clId="{A0F06EA0-889D-4230-8DC0-A6BED2FA0CEB}" dt="2025-03-11T08:50:42.469" v="320" actId="14100"/>
          <ac:spMkLst>
            <pc:docMk/>
            <pc:sldMk cId="1743216632" sldId="261"/>
            <ac:spMk id="44" creationId="{005DAADC-3572-C122-7307-1D9CB599E139}"/>
          </ac:spMkLst>
        </pc:spChg>
        <pc:spChg chg="mod">
          <ac:chgData name="David VACHALA" userId="76d02b97-1bbd-456c-868a-7dcf11490085" providerId="ADAL" clId="{A0F06EA0-889D-4230-8DC0-A6BED2FA0CEB}" dt="2025-03-11T08:51:00.745" v="321" actId="1076"/>
          <ac:spMkLst>
            <pc:docMk/>
            <pc:sldMk cId="1743216632" sldId="261"/>
            <ac:spMk id="77" creationId="{1A19530D-316C-4F74-AFDA-C21D685B312D}"/>
          </ac:spMkLst>
        </pc:spChg>
        <pc:grpChg chg="mod">
          <ac:chgData name="David VACHALA" userId="76d02b97-1bbd-456c-868a-7dcf11490085" providerId="ADAL" clId="{A0F06EA0-889D-4230-8DC0-A6BED2FA0CEB}" dt="2025-03-10T20:20:02.850" v="26" actId="1076"/>
          <ac:grpSpMkLst>
            <pc:docMk/>
            <pc:sldMk cId="1743216632" sldId="261"/>
            <ac:grpSpMk id="8" creationId="{42072DFF-CC3B-4629-BF2A-2259CB044259}"/>
          </ac:grpSpMkLst>
        </pc:grpChg>
        <pc:picChg chg="mod">
          <ac:chgData name="David VACHALA" userId="76d02b97-1bbd-456c-868a-7dcf11490085" providerId="ADAL" clId="{A0F06EA0-889D-4230-8DC0-A6BED2FA0CEB}" dt="2025-03-11T08:46:01.199" v="194" actId="1076"/>
          <ac:picMkLst>
            <pc:docMk/>
            <pc:sldMk cId="1743216632" sldId="261"/>
            <ac:picMk id="24" creationId="{A93C3E0B-701E-4072-A1F8-550EF86A6F35}"/>
          </ac:picMkLst>
        </pc:picChg>
        <pc:picChg chg="mod">
          <ac:chgData name="David VACHALA" userId="76d02b97-1bbd-456c-868a-7dcf11490085" providerId="ADAL" clId="{A0F06EA0-889D-4230-8DC0-A6BED2FA0CEB}" dt="2025-03-11T08:46:29.373" v="210" actId="1076"/>
          <ac:picMkLst>
            <pc:docMk/>
            <pc:sldMk cId="1743216632" sldId="261"/>
            <ac:picMk id="25" creationId="{66933336-5347-D9A5-53F9-ED9BD6E3439F}"/>
          </ac:picMkLst>
        </pc:picChg>
        <pc:picChg chg="mod">
          <ac:chgData name="David VACHALA" userId="76d02b97-1bbd-456c-868a-7dcf11490085" providerId="ADAL" clId="{A0F06EA0-889D-4230-8DC0-A6BED2FA0CEB}" dt="2025-03-11T08:46:29.373" v="210" actId="1076"/>
          <ac:picMkLst>
            <pc:docMk/>
            <pc:sldMk cId="1743216632" sldId="261"/>
            <ac:picMk id="37" creationId="{DDCB2138-9DAD-4B7D-8846-B68288AF3EAC}"/>
          </ac:picMkLst>
        </pc:picChg>
        <pc:picChg chg="add mod">
          <ac:chgData name="David VACHALA" userId="76d02b97-1bbd-456c-868a-7dcf11490085" providerId="ADAL" clId="{A0F06EA0-889D-4230-8DC0-A6BED2FA0CEB}" dt="2025-03-11T08:47:02.421" v="224" actId="1076"/>
          <ac:picMkLst>
            <pc:docMk/>
            <pc:sldMk cId="1743216632" sldId="261"/>
            <ac:picMk id="40" creationId="{599F753D-5C5F-8D7F-41D3-1618727182F5}"/>
          </ac:picMkLst>
        </pc:picChg>
        <pc:picChg chg="add mod">
          <ac:chgData name="David VACHALA" userId="76d02b97-1bbd-456c-868a-7dcf11490085" providerId="ADAL" clId="{A0F06EA0-889D-4230-8DC0-A6BED2FA0CEB}" dt="2025-03-11T08:50:30.121" v="319" actId="1076"/>
          <ac:picMkLst>
            <pc:docMk/>
            <pc:sldMk cId="1743216632" sldId="261"/>
            <ac:picMk id="1031" creationId="{8F3D9835-AFC3-23E3-8031-D45D271F3B77}"/>
          </ac:picMkLst>
        </pc:picChg>
        <pc:picChg chg="mod">
          <ac:chgData name="David VACHALA" userId="76d02b97-1bbd-456c-868a-7dcf11490085" providerId="ADAL" clId="{A0F06EA0-889D-4230-8DC0-A6BED2FA0CEB}" dt="2025-03-11T08:46:31.433" v="211" actId="1076"/>
          <ac:picMkLst>
            <pc:docMk/>
            <pc:sldMk cId="1743216632" sldId="261"/>
            <ac:picMk id="2050" creationId="{1BB578F7-A061-D86E-6C3E-767ED5994247}"/>
          </ac:picMkLst>
        </pc:picChg>
      </pc:sldChg>
      <pc:sldChg chg="addSp delSp modSp add mod">
        <pc:chgData name="David VACHALA" userId="76d02b97-1bbd-456c-868a-7dcf11490085" providerId="ADAL" clId="{A0F06EA0-889D-4230-8DC0-A6BED2FA0CEB}" dt="2025-03-25T04:33:45.650" v="909" actId="20577"/>
        <pc:sldMkLst>
          <pc:docMk/>
          <pc:sldMk cId="575962408" sldId="423"/>
        </pc:sldMkLst>
        <pc:spChg chg="mod">
          <ac:chgData name="David VACHALA" userId="76d02b97-1bbd-456c-868a-7dcf11490085" providerId="ADAL" clId="{A0F06EA0-889D-4230-8DC0-A6BED2FA0CEB}" dt="2025-03-25T04:33:45.650" v="909" actId="20577"/>
          <ac:spMkLst>
            <pc:docMk/>
            <pc:sldMk cId="575962408" sldId="423"/>
            <ac:spMk id="2" creationId="{02890C5C-5A74-A018-1352-045ED1836EA8}"/>
          </ac:spMkLst>
        </pc:spChg>
        <pc:spChg chg="del">
          <ac:chgData name="David VACHALA" userId="76d02b97-1bbd-456c-868a-7dcf11490085" providerId="ADAL" clId="{A0F06EA0-889D-4230-8DC0-A6BED2FA0CEB}" dt="2025-03-25T04:13:42.659" v="621" actId="21"/>
          <ac:spMkLst>
            <pc:docMk/>
            <pc:sldMk cId="575962408" sldId="423"/>
            <ac:spMk id="45" creationId="{EED2010D-7530-2BA3-75E7-8EA18DC00B0D}"/>
          </ac:spMkLst>
        </pc:spChg>
        <pc:spChg chg="mod">
          <ac:chgData name="David VACHALA" userId="76d02b97-1bbd-456c-868a-7dcf11490085" providerId="ADAL" clId="{A0F06EA0-889D-4230-8DC0-A6BED2FA0CEB}" dt="2025-03-25T04:13:58.216" v="625" actId="1076"/>
          <ac:spMkLst>
            <pc:docMk/>
            <pc:sldMk cId="575962408" sldId="423"/>
            <ac:spMk id="46" creationId="{5C5DE429-7087-FB1E-7D8F-A285E6AD82A4}"/>
          </ac:spMkLst>
        </pc:spChg>
        <pc:spChg chg="mod">
          <ac:chgData name="David VACHALA" userId="76d02b97-1bbd-456c-868a-7dcf11490085" providerId="ADAL" clId="{A0F06EA0-889D-4230-8DC0-A6BED2FA0CEB}" dt="2025-03-25T04:13:58.216" v="625" actId="1076"/>
          <ac:spMkLst>
            <pc:docMk/>
            <pc:sldMk cId="575962408" sldId="423"/>
            <ac:spMk id="50" creationId="{73D8D308-3DBD-A28D-5CB0-0A2E46CA21BF}"/>
          </ac:spMkLst>
        </pc:spChg>
        <pc:spChg chg="mod">
          <ac:chgData name="David VACHALA" userId="76d02b97-1bbd-456c-868a-7dcf11490085" providerId="ADAL" clId="{A0F06EA0-889D-4230-8DC0-A6BED2FA0CEB}" dt="2025-03-25T04:13:58.216" v="625" actId="1076"/>
          <ac:spMkLst>
            <pc:docMk/>
            <pc:sldMk cId="575962408" sldId="423"/>
            <ac:spMk id="54" creationId="{CA555305-66ED-8927-D680-8C6436CC53E3}"/>
          </ac:spMkLst>
        </pc:spChg>
        <pc:spChg chg="mod">
          <ac:chgData name="David VACHALA" userId="76d02b97-1bbd-456c-868a-7dcf11490085" providerId="ADAL" clId="{A0F06EA0-889D-4230-8DC0-A6BED2FA0CEB}" dt="2025-03-25T04:13:58.216" v="625" actId="1076"/>
          <ac:spMkLst>
            <pc:docMk/>
            <pc:sldMk cId="575962408" sldId="423"/>
            <ac:spMk id="55" creationId="{783D609A-C146-2237-7C4C-AE4C431CB6C3}"/>
          </ac:spMkLst>
        </pc:spChg>
        <pc:spChg chg="mod">
          <ac:chgData name="David VACHALA" userId="76d02b97-1bbd-456c-868a-7dcf11490085" providerId="ADAL" clId="{A0F06EA0-889D-4230-8DC0-A6BED2FA0CEB}" dt="2025-03-25T04:13:58.216" v="625" actId="1076"/>
          <ac:spMkLst>
            <pc:docMk/>
            <pc:sldMk cId="575962408" sldId="423"/>
            <ac:spMk id="56" creationId="{CD1228F2-0DCC-2AF5-AABB-6C44DECEF099}"/>
          </ac:spMkLst>
        </pc:spChg>
        <pc:spChg chg="mod">
          <ac:chgData name="David VACHALA" userId="76d02b97-1bbd-456c-868a-7dcf11490085" providerId="ADAL" clId="{A0F06EA0-889D-4230-8DC0-A6BED2FA0CEB}" dt="2025-03-25T04:13:58.216" v="625" actId="1076"/>
          <ac:spMkLst>
            <pc:docMk/>
            <pc:sldMk cId="575962408" sldId="423"/>
            <ac:spMk id="57" creationId="{5EDB23E1-AD62-81A5-B599-C86B3DB023AE}"/>
          </ac:spMkLst>
        </pc:spChg>
        <pc:spChg chg="mod">
          <ac:chgData name="David VACHALA" userId="76d02b97-1bbd-456c-868a-7dcf11490085" providerId="ADAL" clId="{A0F06EA0-889D-4230-8DC0-A6BED2FA0CEB}" dt="2025-03-25T04:13:58.216" v="625" actId="1076"/>
          <ac:spMkLst>
            <pc:docMk/>
            <pc:sldMk cId="575962408" sldId="423"/>
            <ac:spMk id="58" creationId="{7437B844-BDC6-F7F0-C103-28F1F7DC5C38}"/>
          </ac:spMkLst>
        </pc:spChg>
        <pc:spChg chg="add mod">
          <ac:chgData name="David VACHALA" userId="76d02b97-1bbd-456c-868a-7dcf11490085" providerId="ADAL" clId="{A0F06EA0-889D-4230-8DC0-A6BED2FA0CEB}" dt="2025-03-25T04:13:51.507" v="624" actId="1076"/>
          <ac:spMkLst>
            <pc:docMk/>
            <pc:sldMk cId="575962408" sldId="423"/>
            <ac:spMk id="62" creationId="{EED2010D-7530-2BA3-75E7-8EA18DC00B0D}"/>
          </ac:spMkLst>
        </pc:spChg>
        <pc:spChg chg="add mod">
          <ac:chgData name="David VACHALA" userId="76d02b97-1bbd-456c-868a-7dcf11490085" providerId="ADAL" clId="{A0F06EA0-889D-4230-8DC0-A6BED2FA0CEB}" dt="2025-03-25T04:14:18.282" v="652" actId="20577"/>
          <ac:spMkLst>
            <pc:docMk/>
            <pc:sldMk cId="575962408" sldId="423"/>
            <ac:spMk id="1027" creationId="{D2D71BD0-73CD-128E-BA9C-46D39365B99F}"/>
          </ac:spMkLst>
        </pc:spChg>
        <pc:spChg chg="add mod">
          <ac:chgData name="David VACHALA" userId="76d02b97-1bbd-456c-868a-7dcf11490085" providerId="ADAL" clId="{A0F06EA0-889D-4230-8DC0-A6BED2FA0CEB}" dt="2025-03-25T04:15:36.863" v="670" actId="20577"/>
          <ac:spMkLst>
            <pc:docMk/>
            <pc:sldMk cId="575962408" sldId="423"/>
            <ac:spMk id="1033" creationId="{4302B1AF-48D5-7468-F4AE-35BD13077957}"/>
          </ac:spMkLst>
        </pc:spChg>
        <pc:spChg chg="add mod">
          <ac:chgData name="David VACHALA" userId="76d02b97-1bbd-456c-868a-7dcf11490085" providerId="ADAL" clId="{A0F06EA0-889D-4230-8DC0-A6BED2FA0CEB}" dt="2025-03-25T04:16:13.368" v="690" actId="20577"/>
          <ac:spMkLst>
            <pc:docMk/>
            <pc:sldMk cId="575962408" sldId="423"/>
            <ac:spMk id="1037" creationId="{CAAEFCA4-5C6C-F3DC-77A8-1DC4747FA86D}"/>
          </ac:spMkLst>
        </pc:spChg>
        <pc:spChg chg="add mod">
          <ac:chgData name="David VACHALA" userId="76d02b97-1bbd-456c-868a-7dcf11490085" providerId="ADAL" clId="{A0F06EA0-889D-4230-8DC0-A6BED2FA0CEB}" dt="2025-03-25T04:20:54.983" v="705" actId="1076"/>
          <ac:spMkLst>
            <pc:docMk/>
            <pc:sldMk cId="575962408" sldId="423"/>
            <ac:spMk id="1043" creationId="{3DC95F09-409A-BB14-A1CA-A79FC01C50CF}"/>
          </ac:spMkLst>
        </pc:spChg>
        <pc:spChg chg="add mod">
          <ac:chgData name="David VACHALA" userId="76d02b97-1bbd-456c-868a-7dcf11490085" providerId="ADAL" clId="{A0F06EA0-889D-4230-8DC0-A6BED2FA0CEB}" dt="2025-03-25T04:22:11.140" v="720" actId="14100"/>
          <ac:spMkLst>
            <pc:docMk/>
            <pc:sldMk cId="575962408" sldId="423"/>
            <ac:spMk id="1048" creationId="{A5AB3A58-F4F6-E48B-0603-33F3D52913BC}"/>
          </ac:spMkLst>
        </pc:spChg>
        <pc:spChg chg="add mod">
          <ac:chgData name="David VACHALA" userId="76d02b97-1bbd-456c-868a-7dcf11490085" providerId="ADAL" clId="{A0F06EA0-889D-4230-8DC0-A6BED2FA0CEB}" dt="2025-03-25T04:22:43.551" v="748" actId="20577"/>
          <ac:spMkLst>
            <pc:docMk/>
            <pc:sldMk cId="575962408" sldId="423"/>
            <ac:spMk id="1050" creationId="{BAC828DE-BD91-0E8B-A438-5CEFDC2F0EC9}"/>
          </ac:spMkLst>
        </pc:spChg>
        <pc:spChg chg="add mod">
          <ac:chgData name="David VACHALA" userId="76d02b97-1bbd-456c-868a-7dcf11490085" providerId="ADAL" clId="{A0F06EA0-889D-4230-8DC0-A6BED2FA0CEB}" dt="2025-03-25T04:25:07.541" v="778" actId="20577"/>
          <ac:spMkLst>
            <pc:docMk/>
            <pc:sldMk cId="575962408" sldId="423"/>
            <ac:spMk id="1052" creationId="{321D8881-0A1B-6397-6A8A-4F6D94E8C880}"/>
          </ac:spMkLst>
        </pc:spChg>
        <pc:spChg chg="add mod">
          <ac:chgData name="David VACHALA" userId="76d02b97-1bbd-456c-868a-7dcf11490085" providerId="ADAL" clId="{A0F06EA0-889D-4230-8DC0-A6BED2FA0CEB}" dt="2025-03-25T04:26:49.189" v="797" actId="20577"/>
          <ac:spMkLst>
            <pc:docMk/>
            <pc:sldMk cId="575962408" sldId="423"/>
            <ac:spMk id="1054" creationId="{19BBE86A-412A-5B1D-9922-2FC20A2EF45E}"/>
          </ac:spMkLst>
        </pc:spChg>
        <pc:picChg chg="mod">
          <ac:chgData name="David VACHALA" userId="76d02b97-1bbd-456c-868a-7dcf11490085" providerId="ADAL" clId="{A0F06EA0-889D-4230-8DC0-A6BED2FA0CEB}" dt="2025-03-25T04:27:43.568" v="801" actId="1366"/>
          <ac:picMkLst>
            <pc:docMk/>
            <pc:sldMk cId="575962408" sldId="423"/>
            <ac:picMk id="22" creationId="{48D9BCC6-B73D-1894-968B-E55784FF73B7}"/>
          </ac:picMkLst>
        </pc:picChg>
        <pc:picChg chg="del">
          <ac:chgData name="David VACHALA" userId="76d02b97-1bbd-456c-868a-7dcf11490085" providerId="ADAL" clId="{A0F06EA0-889D-4230-8DC0-A6BED2FA0CEB}" dt="2025-03-25T04:13:42.659" v="621" actId="21"/>
          <ac:picMkLst>
            <pc:docMk/>
            <pc:sldMk cId="575962408" sldId="423"/>
            <ac:picMk id="44" creationId="{9A24901E-72B8-34B4-81E4-961136CF86AC}"/>
          </ac:picMkLst>
        </pc:picChg>
        <pc:picChg chg="mod">
          <ac:chgData name="David VACHALA" userId="76d02b97-1bbd-456c-868a-7dcf11490085" providerId="ADAL" clId="{A0F06EA0-889D-4230-8DC0-A6BED2FA0CEB}" dt="2025-03-25T04:13:58.216" v="625" actId="1076"/>
          <ac:picMkLst>
            <pc:docMk/>
            <pc:sldMk cId="575962408" sldId="423"/>
            <ac:picMk id="47" creationId="{4A0A12C0-A4D8-70A4-401F-B3FD27329627}"/>
          </ac:picMkLst>
        </pc:picChg>
        <pc:picChg chg="add mod">
          <ac:chgData name="David VACHALA" userId="76d02b97-1bbd-456c-868a-7dcf11490085" providerId="ADAL" clId="{A0F06EA0-889D-4230-8DC0-A6BED2FA0CEB}" dt="2025-03-25T04:13:51.507" v="624" actId="1076"/>
          <ac:picMkLst>
            <pc:docMk/>
            <pc:sldMk cId="575962408" sldId="423"/>
            <ac:picMk id="51" creationId="{9A24901E-72B8-34B4-81E4-961136CF86AC}"/>
          </ac:picMkLst>
        </pc:picChg>
        <pc:picChg chg="add mod">
          <ac:chgData name="David VACHALA" userId="76d02b97-1bbd-456c-868a-7dcf11490085" providerId="ADAL" clId="{A0F06EA0-889D-4230-8DC0-A6BED2FA0CEB}" dt="2025-03-25T04:27:43.568" v="801" actId="1366"/>
          <ac:picMkLst>
            <pc:docMk/>
            <pc:sldMk cId="575962408" sldId="423"/>
            <ac:picMk id="1025" creationId="{3D0C6E3B-D382-1AAD-7150-A268E888937F}"/>
          </ac:picMkLst>
        </pc:picChg>
        <pc:picChg chg="add mod">
          <ac:chgData name="David VACHALA" userId="76d02b97-1bbd-456c-868a-7dcf11490085" providerId="ADAL" clId="{A0F06EA0-889D-4230-8DC0-A6BED2FA0CEB}" dt="2025-03-25T04:27:43.568" v="801" actId="1366"/>
          <ac:picMkLst>
            <pc:docMk/>
            <pc:sldMk cId="575962408" sldId="423"/>
            <ac:picMk id="1030" creationId="{F6931DFC-1025-3E20-6E16-DB13217018AA}"/>
          </ac:picMkLst>
        </pc:picChg>
        <pc:picChg chg="mod">
          <ac:chgData name="David VACHALA" userId="76d02b97-1bbd-456c-868a-7dcf11490085" providerId="ADAL" clId="{A0F06EA0-889D-4230-8DC0-A6BED2FA0CEB}" dt="2025-03-25T04:13:58.216" v="625" actId="1076"/>
          <ac:picMkLst>
            <pc:docMk/>
            <pc:sldMk cId="575962408" sldId="423"/>
            <ac:picMk id="1032" creationId="{6DB8EA08-8915-957E-C24D-7228ADD4E957}"/>
          </ac:picMkLst>
        </pc:picChg>
        <pc:picChg chg="mod">
          <ac:chgData name="David VACHALA" userId="76d02b97-1bbd-456c-868a-7dcf11490085" providerId="ADAL" clId="{A0F06EA0-889D-4230-8DC0-A6BED2FA0CEB}" dt="2025-03-25T04:13:58.216" v="625" actId="1076"/>
          <ac:picMkLst>
            <pc:docMk/>
            <pc:sldMk cId="575962408" sldId="423"/>
            <ac:picMk id="1034" creationId="{CA94C232-E5B6-77D6-59A8-811BBD2DED1C}"/>
          </ac:picMkLst>
        </pc:picChg>
        <pc:picChg chg="add mod">
          <ac:chgData name="David VACHALA" userId="76d02b97-1bbd-456c-868a-7dcf11490085" providerId="ADAL" clId="{A0F06EA0-889D-4230-8DC0-A6BED2FA0CEB}" dt="2025-03-25T04:27:43.568" v="801" actId="1366"/>
          <ac:picMkLst>
            <pc:docMk/>
            <pc:sldMk cId="575962408" sldId="423"/>
            <ac:picMk id="1035" creationId="{6A36983D-2E12-0967-6EE7-97340C7B2B24}"/>
          </ac:picMkLst>
        </pc:picChg>
        <pc:picChg chg="add mod">
          <ac:chgData name="David VACHALA" userId="76d02b97-1bbd-456c-868a-7dcf11490085" providerId="ADAL" clId="{A0F06EA0-889D-4230-8DC0-A6BED2FA0CEB}" dt="2025-03-25T04:27:43.568" v="801" actId="1366"/>
          <ac:picMkLst>
            <pc:docMk/>
            <pc:sldMk cId="575962408" sldId="423"/>
            <ac:picMk id="1040" creationId="{809FA5B5-C60A-112D-3165-A5F7273B7819}"/>
          </ac:picMkLst>
        </pc:picChg>
        <pc:picChg chg="add mod">
          <ac:chgData name="David VACHALA" userId="76d02b97-1bbd-456c-868a-7dcf11490085" providerId="ADAL" clId="{A0F06EA0-889D-4230-8DC0-A6BED2FA0CEB}" dt="2025-03-25T04:27:43.568" v="801" actId="1366"/>
          <ac:picMkLst>
            <pc:docMk/>
            <pc:sldMk cId="575962408" sldId="423"/>
            <ac:picMk id="1045" creationId="{E30963D7-E918-0DE3-6AE8-C0F1CBBDA598}"/>
          </ac:picMkLst>
        </pc:picChg>
        <pc:picChg chg="add mod">
          <ac:chgData name="David VACHALA" userId="76d02b97-1bbd-456c-868a-7dcf11490085" providerId="ADAL" clId="{A0F06EA0-889D-4230-8DC0-A6BED2FA0CEB}" dt="2025-03-25T04:27:43.568" v="801" actId="1366"/>
          <ac:picMkLst>
            <pc:docMk/>
            <pc:sldMk cId="575962408" sldId="423"/>
            <ac:picMk id="1049" creationId="{8443ADC3-84CA-F724-38BC-B0BBE5674A47}"/>
          </ac:picMkLst>
        </pc:picChg>
        <pc:picChg chg="add mod">
          <ac:chgData name="David VACHALA" userId="76d02b97-1bbd-456c-868a-7dcf11490085" providerId="ADAL" clId="{A0F06EA0-889D-4230-8DC0-A6BED2FA0CEB}" dt="2025-03-25T04:27:43.568" v="801" actId="1366"/>
          <ac:picMkLst>
            <pc:docMk/>
            <pc:sldMk cId="575962408" sldId="423"/>
            <ac:picMk id="1051" creationId="{441DE12D-4B5E-7C41-81A5-E2DC9E609217}"/>
          </ac:picMkLst>
        </pc:picChg>
        <pc:picChg chg="add mod">
          <ac:chgData name="David VACHALA" userId="76d02b97-1bbd-456c-868a-7dcf11490085" providerId="ADAL" clId="{A0F06EA0-889D-4230-8DC0-A6BED2FA0CEB}" dt="2025-03-25T04:27:43.568" v="801" actId="1366"/>
          <ac:picMkLst>
            <pc:docMk/>
            <pc:sldMk cId="575962408" sldId="423"/>
            <ac:picMk id="1053" creationId="{9BF971DB-775C-124D-830F-4C259EBA6399}"/>
          </ac:picMkLst>
        </pc:picChg>
      </pc:sldChg>
      <pc:sldChg chg="delSp modSp add mod">
        <pc:chgData name="David VACHALA" userId="76d02b97-1bbd-456c-868a-7dcf11490085" providerId="ADAL" clId="{A0F06EA0-889D-4230-8DC0-A6BED2FA0CEB}" dt="2025-03-26T11:48:07.012" v="1273" actId="20577"/>
        <pc:sldMkLst>
          <pc:docMk/>
          <pc:sldMk cId="2688349675" sldId="425"/>
        </pc:sldMkLst>
        <pc:spChg chg="mod">
          <ac:chgData name="David VACHALA" userId="76d02b97-1bbd-456c-868a-7dcf11490085" providerId="ADAL" clId="{A0F06EA0-889D-4230-8DC0-A6BED2FA0CEB}" dt="2025-03-26T11:47:48.855" v="1271" actId="20577"/>
          <ac:spMkLst>
            <pc:docMk/>
            <pc:sldMk cId="2688349675" sldId="425"/>
            <ac:spMk id="2" creationId="{F1A6F8A9-8956-CD16-78AB-9A42AA82F210}"/>
          </ac:spMkLst>
        </pc:spChg>
        <pc:spChg chg="mod">
          <ac:chgData name="David VACHALA" userId="76d02b97-1bbd-456c-868a-7dcf11490085" providerId="ADAL" clId="{A0F06EA0-889D-4230-8DC0-A6BED2FA0CEB}" dt="2025-03-26T11:48:07.012" v="1273" actId="20577"/>
          <ac:spMkLst>
            <pc:docMk/>
            <pc:sldMk cId="2688349675" sldId="425"/>
            <ac:spMk id="3" creationId="{A7D21F84-2268-5B34-04EE-1238642599F3}"/>
          </ac:spMkLst>
        </pc:spChg>
        <pc:spChg chg="mod">
          <ac:chgData name="David VACHALA" userId="76d02b97-1bbd-456c-868a-7dcf11490085" providerId="ADAL" clId="{A0F06EA0-889D-4230-8DC0-A6BED2FA0CEB}" dt="2025-03-25T04:30:20.197" v="816" actId="20577"/>
          <ac:spMkLst>
            <pc:docMk/>
            <pc:sldMk cId="2688349675" sldId="425"/>
            <ac:spMk id="4" creationId="{EE0DC660-5D5F-7BE4-ED29-AE1481D95171}"/>
          </ac:spMkLst>
        </pc:spChg>
        <pc:spChg chg="mod">
          <ac:chgData name="David VACHALA" userId="76d02b97-1bbd-456c-868a-7dcf11490085" providerId="ADAL" clId="{A0F06EA0-889D-4230-8DC0-A6BED2FA0CEB}" dt="2025-03-25T04:30:40.556" v="823" actId="1076"/>
          <ac:spMkLst>
            <pc:docMk/>
            <pc:sldMk cId="2688349675" sldId="425"/>
            <ac:spMk id="5" creationId="{4482A8C0-BC97-DCFD-7484-ACF5C31DC131}"/>
          </ac:spMkLst>
        </pc:spChg>
        <pc:spChg chg="mod">
          <ac:chgData name="David VACHALA" userId="76d02b97-1bbd-456c-868a-7dcf11490085" providerId="ADAL" clId="{A0F06EA0-889D-4230-8DC0-A6BED2FA0CEB}" dt="2025-03-26T11:47:34.692" v="1266" actId="20577"/>
          <ac:spMkLst>
            <pc:docMk/>
            <pc:sldMk cId="2688349675" sldId="425"/>
            <ac:spMk id="6" creationId="{D00F0D8A-7CAA-8654-8553-FE7236448078}"/>
          </ac:spMkLst>
        </pc:spChg>
      </pc:sldChg>
      <pc:sldChg chg="modSp add mod">
        <pc:chgData name="David VACHALA" userId="76d02b97-1bbd-456c-868a-7dcf11490085" providerId="ADAL" clId="{A0F06EA0-889D-4230-8DC0-A6BED2FA0CEB}" dt="2025-03-25T04:31:23.416" v="826" actId="20577"/>
        <pc:sldMkLst>
          <pc:docMk/>
          <pc:sldMk cId="14206471" sldId="426"/>
        </pc:sldMkLst>
        <pc:spChg chg="mod">
          <ac:chgData name="David VACHALA" userId="76d02b97-1bbd-456c-868a-7dcf11490085" providerId="ADAL" clId="{A0F06EA0-889D-4230-8DC0-A6BED2FA0CEB}" dt="2025-03-25T04:31:23.416" v="826" actId="20577"/>
          <ac:spMkLst>
            <pc:docMk/>
            <pc:sldMk cId="14206471" sldId="426"/>
            <ac:spMk id="2" creationId="{6846624D-074A-66BD-EF77-132694DE8CDD}"/>
          </ac:spMkLst>
        </pc:spChg>
      </pc:sldChg>
      <pc:sldChg chg="modSp del mod">
        <pc:chgData name="David VACHALA" userId="76d02b97-1bbd-456c-868a-7dcf11490085" providerId="ADAL" clId="{A0F06EA0-889D-4230-8DC0-A6BED2FA0CEB}" dt="2025-03-25T05:14:41.539" v="1259" actId="47"/>
        <pc:sldMkLst>
          <pc:docMk/>
          <pc:sldMk cId="530844445" sldId="2147481261"/>
        </pc:sldMkLst>
      </pc:sldChg>
      <pc:sldChg chg="del">
        <pc:chgData name="David VACHALA" userId="76d02b97-1bbd-456c-868a-7dcf11490085" providerId="ADAL" clId="{A0F06EA0-889D-4230-8DC0-A6BED2FA0CEB}" dt="2025-03-10T20:20:32.199" v="32" actId="47"/>
        <pc:sldMkLst>
          <pc:docMk/>
          <pc:sldMk cId="4004173363" sldId="2147481426"/>
        </pc:sldMkLst>
      </pc:sldChg>
      <pc:sldChg chg="del">
        <pc:chgData name="David VACHALA" userId="76d02b97-1bbd-456c-868a-7dcf11490085" providerId="ADAL" clId="{A0F06EA0-889D-4230-8DC0-A6BED2FA0CEB}" dt="2025-03-10T20:20:47.730" v="36" actId="47"/>
        <pc:sldMkLst>
          <pc:docMk/>
          <pc:sldMk cId="4192823348" sldId="2147481427"/>
        </pc:sldMkLst>
      </pc:sldChg>
      <pc:sldChg chg="del">
        <pc:chgData name="David VACHALA" userId="76d02b97-1bbd-456c-868a-7dcf11490085" providerId="ADAL" clId="{A0F06EA0-889D-4230-8DC0-A6BED2FA0CEB}" dt="2025-03-10T20:20:38.979" v="33" actId="47"/>
        <pc:sldMkLst>
          <pc:docMk/>
          <pc:sldMk cId="0" sldId="2147481428"/>
        </pc:sldMkLst>
      </pc:sldChg>
      <pc:sldChg chg="delSp modSp del mod">
        <pc:chgData name="David VACHALA" userId="76d02b97-1bbd-456c-868a-7dcf11490085" providerId="ADAL" clId="{A0F06EA0-889D-4230-8DC0-A6BED2FA0CEB}" dt="2025-03-25T05:12:30.760" v="1256" actId="47"/>
        <pc:sldMkLst>
          <pc:docMk/>
          <pc:sldMk cId="1573795347" sldId="2147481429"/>
        </pc:sldMkLst>
      </pc:sldChg>
      <pc:sldChg chg="del">
        <pc:chgData name="David VACHALA" userId="76d02b97-1bbd-456c-868a-7dcf11490085" providerId="ADAL" clId="{A0F06EA0-889D-4230-8DC0-A6BED2FA0CEB}" dt="2025-03-10T20:20:46.082" v="35" actId="47"/>
        <pc:sldMkLst>
          <pc:docMk/>
          <pc:sldMk cId="698687482" sldId="2147481430"/>
        </pc:sldMkLst>
      </pc:sldChg>
      <pc:sldChg chg="del">
        <pc:chgData name="David VACHALA" userId="76d02b97-1bbd-456c-868a-7dcf11490085" providerId="ADAL" clId="{A0F06EA0-889D-4230-8DC0-A6BED2FA0CEB}" dt="2025-03-10T20:20:48.270" v="37" actId="47"/>
        <pc:sldMkLst>
          <pc:docMk/>
          <pc:sldMk cId="423103112" sldId="2147481431"/>
        </pc:sldMkLst>
      </pc:sldChg>
      <pc:sldChg chg="del">
        <pc:chgData name="David VACHALA" userId="76d02b97-1bbd-456c-868a-7dcf11490085" providerId="ADAL" clId="{A0F06EA0-889D-4230-8DC0-A6BED2FA0CEB}" dt="2025-03-10T20:20:48.788" v="38" actId="47"/>
        <pc:sldMkLst>
          <pc:docMk/>
          <pc:sldMk cId="1175660024" sldId="2147481432"/>
        </pc:sldMkLst>
      </pc:sldChg>
      <pc:sldChg chg="del">
        <pc:chgData name="David VACHALA" userId="76d02b97-1bbd-456c-868a-7dcf11490085" providerId="ADAL" clId="{A0F06EA0-889D-4230-8DC0-A6BED2FA0CEB}" dt="2025-03-10T20:20:49.245" v="39" actId="47"/>
        <pc:sldMkLst>
          <pc:docMk/>
          <pc:sldMk cId="3271199810" sldId="2147481433"/>
        </pc:sldMkLst>
      </pc:sldChg>
      <pc:sldChg chg="del">
        <pc:chgData name="David VACHALA" userId="76d02b97-1bbd-456c-868a-7dcf11490085" providerId="ADAL" clId="{A0F06EA0-889D-4230-8DC0-A6BED2FA0CEB}" dt="2025-03-10T20:20:49.608" v="40" actId="47"/>
        <pc:sldMkLst>
          <pc:docMk/>
          <pc:sldMk cId="711232576" sldId="2147481434"/>
        </pc:sldMkLst>
      </pc:sldChg>
      <pc:sldChg chg="del">
        <pc:chgData name="David VACHALA" userId="76d02b97-1bbd-456c-868a-7dcf11490085" providerId="ADAL" clId="{A0F06EA0-889D-4230-8DC0-A6BED2FA0CEB}" dt="2025-03-10T20:21:01.010" v="50" actId="47"/>
        <pc:sldMkLst>
          <pc:docMk/>
          <pc:sldMk cId="1173923229" sldId="2147481435"/>
        </pc:sldMkLst>
      </pc:sldChg>
      <pc:sldChg chg="del">
        <pc:chgData name="David VACHALA" userId="76d02b97-1bbd-456c-868a-7dcf11490085" providerId="ADAL" clId="{A0F06EA0-889D-4230-8DC0-A6BED2FA0CEB}" dt="2025-03-10T20:21:01.734" v="51" actId="47"/>
        <pc:sldMkLst>
          <pc:docMk/>
          <pc:sldMk cId="4096273720" sldId="2147481436"/>
        </pc:sldMkLst>
      </pc:sldChg>
      <pc:sldChg chg="del">
        <pc:chgData name="David VACHALA" userId="76d02b97-1bbd-456c-868a-7dcf11490085" providerId="ADAL" clId="{A0F06EA0-889D-4230-8DC0-A6BED2FA0CEB}" dt="2025-03-10T20:20:53.914" v="42" actId="47"/>
        <pc:sldMkLst>
          <pc:docMk/>
          <pc:sldMk cId="3908017510" sldId="2147481437"/>
        </pc:sldMkLst>
      </pc:sldChg>
      <pc:sldChg chg="del">
        <pc:chgData name="David VACHALA" userId="76d02b97-1bbd-456c-868a-7dcf11490085" providerId="ADAL" clId="{A0F06EA0-889D-4230-8DC0-A6BED2FA0CEB}" dt="2025-03-10T20:20:54.780" v="43" actId="47"/>
        <pc:sldMkLst>
          <pc:docMk/>
          <pc:sldMk cId="4096030980" sldId="2147481438"/>
        </pc:sldMkLst>
      </pc:sldChg>
      <pc:sldChg chg="del">
        <pc:chgData name="David VACHALA" userId="76d02b97-1bbd-456c-868a-7dcf11490085" providerId="ADAL" clId="{A0F06EA0-889D-4230-8DC0-A6BED2FA0CEB}" dt="2025-03-10T20:20:58.818" v="48" actId="47"/>
        <pc:sldMkLst>
          <pc:docMk/>
          <pc:sldMk cId="1484940916" sldId="2147481439"/>
        </pc:sldMkLst>
      </pc:sldChg>
      <pc:sldChg chg="del">
        <pc:chgData name="David VACHALA" userId="76d02b97-1bbd-456c-868a-7dcf11490085" providerId="ADAL" clId="{A0F06EA0-889D-4230-8DC0-A6BED2FA0CEB}" dt="2025-03-10T20:21:00.228" v="49" actId="47"/>
        <pc:sldMkLst>
          <pc:docMk/>
          <pc:sldMk cId="2798124477" sldId="2147481440"/>
        </pc:sldMkLst>
      </pc:sldChg>
      <pc:sldChg chg="del">
        <pc:chgData name="David VACHALA" userId="76d02b97-1bbd-456c-868a-7dcf11490085" providerId="ADAL" clId="{A0F06EA0-889D-4230-8DC0-A6BED2FA0CEB}" dt="2025-03-10T20:20:55.906" v="44" actId="47"/>
        <pc:sldMkLst>
          <pc:docMk/>
          <pc:sldMk cId="543420022" sldId="2147481441"/>
        </pc:sldMkLst>
      </pc:sldChg>
      <pc:sldChg chg="del">
        <pc:chgData name="David VACHALA" userId="76d02b97-1bbd-456c-868a-7dcf11490085" providerId="ADAL" clId="{A0F06EA0-889D-4230-8DC0-A6BED2FA0CEB}" dt="2025-03-10T20:20:56.706" v="45" actId="47"/>
        <pc:sldMkLst>
          <pc:docMk/>
          <pc:sldMk cId="2376413716" sldId="2147481442"/>
        </pc:sldMkLst>
      </pc:sldChg>
      <pc:sldChg chg="del">
        <pc:chgData name="David VACHALA" userId="76d02b97-1bbd-456c-868a-7dcf11490085" providerId="ADAL" clId="{A0F06EA0-889D-4230-8DC0-A6BED2FA0CEB}" dt="2025-03-10T20:20:57.380" v="46" actId="47"/>
        <pc:sldMkLst>
          <pc:docMk/>
          <pc:sldMk cId="1066679018" sldId="2147481443"/>
        </pc:sldMkLst>
      </pc:sldChg>
      <pc:sldChg chg="del">
        <pc:chgData name="David VACHALA" userId="76d02b97-1bbd-456c-868a-7dcf11490085" providerId="ADAL" clId="{A0F06EA0-889D-4230-8DC0-A6BED2FA0CEB}" dt="2025-03-10T20:20:58.149" v="47" actId="47"/>
        <pc:sldMkLst>
          <pc:docMk/>
          <pc:sldMk cId="1135953765" sldId="2147481444"/>
        </pc:sldMkLst>
      </pc:sldChg>
      <pc:sldChg chg="new del">
        <pc:chgData name="David VACHALA" userId="76d02b97-1bbd-456c-868a-7dcf11490085" providerId="ADAL" clId="{A0F06EA0-889D-4230-8DC0-A6BED2FA0CEB}" dt="2025-03-25T05:14:46.578" v="1260" actId="47"/>
        <pc:sldMkLst>
          <pc:docMk/>
          <pc:sldMk cId="1524621961" sldId="2147481445"/>
        </pc:sldMkLst>
      </pc:sldChg>
      <pc:sldChg chg="new del">
        <pc:chgData name="David VACHALA" userId="76d02b97-1bbd-456c-868a-7dcf11490085" providerId="ADAL" clId="{A0F06EA0-889D-4230-8DC0-A6BED2FA0CEB}" dt="2025-03-25T05:12:35.323" v="1257" actId="47"/>
        <pc:sldMkLst>
          <pc:docMk/>
          <pc:sldMk cId="3154562287" sldId="2147481446"/>
        </pc:sldMkLst>
      </pc:sldChg>
      <pc:sldChg chg="addSp modSp new mod">
        <pc:chgData name="David VACHALA" userId="76d02b97-1bbd-456c-868a-7dcf11490085" providerId="ADAL" clId="{A0F06EA0-889D-4230-8DC0-A6BED2FA0CEB}" dt="2025-03-25T04:49:49.602" v="1141" actId="1076"/>
        <pc:sldMkLst>
          <pc:docMk/>
          <pc:sldMk cId="297597368" sldId="2147481447"/>
        </pc:sldMkLst>
        <pc:spChg chg="mod">
          <ac:chgData name="David VACHALA" userId="76d02b97-1bbd-456c-868a-7dcf11490085" providerId="ADAL" clId="{A0F06EA0-889D-4230-8DC0-A6BED2FA0CEB}" dt="2025-03-25T04:48:50.666" v="1130" actId="27636"/>
          <ac:spMkLst>
            <pc:docMk/>
            <pc:sldMk cId="297597368" sldId="2147481447"/>
            <ac:spMk id="2" creationId="{5C90E8B8-CABB-0DAA-1795-3DE370DB80CF}"/>
          </ac:spMkLst>
        </pc:spChg>
        <pc:spChg chg="mod">
          <ac:chgData name="David VACHALA" userId="76d02b97-1bbd-456c-868a-7dcf11490085" providerId="ADAL" clId="{A0F06EA0-889D-4230-8DC0-A6BED2FA0CEB}" dt="2025-03-25T04:49:21.645" v="1135" actId="20577"/>
          <ac:spMkLst>
            <pc:docMk/>
            <pc:sldMk cId="297597368" sldId="2147481447"/>
            <ac:spMk id="3" creationId="{654B4EEA-8E57-7D05-7ADA-7DC6C324642B}"/>
          </ac:spMkLst>
        </pc:spChg>
        <pc:picChg chg="add mod">
          <ac:chgData name="David VACHALA" userId="76d02b97-1bbd-456c-868a-7dcf11490085" providerId="ADAL" clId="{A0F06EA0-889D-4230-8DC0-A6BED2FA0CEB}" dt="2025-03-25T04:49:49.602" v="1141" actId="1076"/>
          <ac:picMkLst>
            <pc:docMk/>
            <pc:sldMk cId="297597368" sldId="2147481447"/>
            <ac:picMk id="2050" creationId="{4D3F0AD2-D230-5C87-F7B4-BED21B8F2AFE}"/>
          </ac:picMkLst>
        </pc:picChg>
      </pc:sldChg>
      <pc:sldChg chg="addSp modSp new mod">
        <pc:chgData name="David VACHALA" userId="76d02b97-1bbd-456c-868a-7dcf11490085" providerId="ADAL" clId="{A0F06EA0-889D-4230-8DC0-A6BED2FA0CEB}" dt="2025-03-25T04:35:15.130" v="914" actId="1076"/>
        <pc:sldMkLst>
          <pc:docMk/>
          <pc:sldMk cId="4019040491" sldId="2147481448"/>
        </pc:sldMkLst>
        <pc:spChg chg="mod">
          <ac:chgData name="David VACHALA" userId="76d02b97-1bbd-456c-868a-7dcf11490085" providerId="ADAL" clId="{A0F06EA0-889D-4230-8DC0-A6BED2FA0CEB}" dt="2025-03-25T04:33:00.446" v="907" actId="20577"/>
          <ac:spMkLst>
            <pc:docMk/>
            <pc:sldMk cId="4019040491" sldId="2147481448"/>
            <ac:spMk id="2" creationId="{B8455D9F-A883-9D4B-7F24-2197121CE8CE}"/>
          </ac:spMkLst>
        </pc:spChg>
        <pc:picChg chg="add mod">
          <ac:chgData name="David VACHALA" userId="76d02b97-1bbd-456c-868a-7dcf11490085" providerId="ADAL" clId="{A0F06EA0-889D-4230-8DC0-A6BED2FA0CEB}" dt="2025-03-25T04:35:15.130" v="914" actId="1076"/>
          <ac:picMkLst>
            <pc:docMk/>
            <pc:sldMk cId="4019040491" sldId="2147481448"/>
            <ac:picMk id="4" creationId="{F8577BC8-C431-1BC5-0AB2-36A387481736}"/>
          </ac:picMkLst>
        </pc:picChg>
      </pc:sldChg>
      <pc:sldChg chg="add">
        <pc:chgData name="David VACHALA" userId="76d02b97-1bbd-456c-868a-7dcf11490085" providerId="ADAL" clId="{A0F06EA0-889D-4230-8DC0-A6BED2FA0CEB}" dt="2025-03-25T05:12:27.745" v="1255"/>
        <pc:sldMkLst>
          <pc:docMk/>
          <pc:sldMk cId="11823736" sldId="2147481449"/>
        </pc:sldMkLst>
      </pc:sldChg>
      <pc:sldChg chg="new del">
        <pc:chgData name="David VACHALA" userId="76d02b97-1bbd-456c-868a-7dcf11490085" providerId="ADAL" clId="{A0F06EA0-889D-4230-8DC0-A6BED2FA0CEB}" dt="2025-03-25T04:37:05.965" v="919" actId="47"/>
        <pc:sldMkLst>
          <pc:docMk/>
          <pc:sldMk cId="244247700" sldId="2147481449"/>
        </pc:sldMkLst>
      </pc:sldChg>
      <pc:sldChg chg="new del">
        <pc:chgData name="David VACHALA" userId="76d02b97-1bbd-456c-868a-7dcf11490085" providerId="ADAL" clId="{A0F06EA0-889D-4230-8DC0-A6BED2FA0CEB}" dt="2025-03-25T04:36:58.895" v="916" actId="47"/>
        <pc:sldMkLst>
          <pc:docMk/>
          <pc:sldMk cId="2614995896" sldId="2147481449"/>
        </pc:sldMkLst>
      </pc:sldChg>
      <pc:sldChg chg="add">
        <pc:chgData name="David VACHALA" userId="76d02b97-1bbd-456c-868a-7dcf11490085" providerId="ADAL" clId="{A0F06EA0-889D-4230-8DC0-A6BED2FA0CEB}" dt="2025-03-25T05:12:27.745" v="1255"/>
        <pc:sldMkLst>
          <pc:docMk/>
          <pc:sldMk cId="1488957691" sldId="2147481450"/>
        </pc:sldMkLst>
      </pc:sldChg>
      <pc:sldChg chg="addSp delSp modSp add del mod modClrScheme chgLayout">
        <pc:chgData name="David VACHALA" userId="76d02b97-1bbd-456c-868a-7dcf11490085" providerId="ADAL" clId="{A0F06EA0-889D-4230-8DC0-A6BED2FA0CEB}" dt="2025-03-25T04:38:08.283" v="930" actId="47"/>
        <pc:sldMkLst>
          <pc:docMk/>
          <pc:sldMk cId="2665581063" sldId="2147481450"/>
        </pc:sldMkLst>
        <pc:spChg chg="del mod ord">
          <ac:chgData name="David VACHALA" userId="76d02b97-1bbd-456c-868a-7dcf11490085" providerId="ADAL" clId="{A0F06EA0-889D-4230-8DC0-A6BED2FA0CEB}" dt="2025-03-25T04:37:18.636" v="921" actId="700"/>
          <ac:spMkLst>
            <pc:docMk/>
            <pc:sldMk cId="2665581063" sldId="2147481450"/>
            <ac:spMk id="2" creationId="{EAC5E3D6-352D-0617-6602-3E3A4D7F8EF4}"/>
          </ac:spMkLst>
        </pc:spChg>
        <pc:spChg chg="del">
          <ac:chgData name="David VACHALA" userId="76d02b97-1bbd-456c-868a-7dcf11490085" providerId="ADAL" clId="{A0F06EA0-889D-4230-8DC0-A6BED2FA0CEB}" dt="2025-03-25T04:37:18.636" v="921" actId="700"/>
          <ac:spMkLst>
            <pc:docMk/>
            <pc:sldMk cId="2665581063" sldId="2147481450"/>
            <ac:spMk id="3" creationId="{E95C0B41-3597-E764-5D72-1045036B45F6}"/>
          </ac:spMkLst>
        </pc:spChg>
        <pc:spChg chg="del mod">
          <ac:chgData name="David VACHALA" userId="76d02b97-1bbd-456c-868a-7dcf11490085" providerId="ADAL" clId="{A0F06EA0-889D-4230-8DC0-A6BED2FA0CEB}" dt="2025-03-25T04:37:18.636" v="921" actId="700"/>
          <ac:spMkLst>
            <pc:docMk/>
            <pc:sldMk cId="2665581063" sldId="2147481450"/>
            <ac:spMk id="4" creationId="{217756C0-E3D1-438F-78FD-F6DE7B159242}"/>
          </ac:spMkLst>
        </pc:spChg>
        <pc:spChg chg="add mod ord">
          <ac:chgData name="David VACHALA" userId="76d02b97-1bbd-456c-868a-7dcf11490085" providerId="ADAL" clId="{A0F06EA0-889D-4230-8DC0-A6BED2FA0CEB}" dt="2025-03-25T04:37:18.636" v="921" actId="700"/>
          <ac:spMkLst>
            <pc:docMk/>
            <pc:sldMk cId="2665581063" sldId="2147481450"/>
            <ac:spMk id="5" creationId="{DB44CFF9-C60F-825B-39BD-198DF27E6AC6}"/>
          </ac:spMkLst>
        </pc:spChg>
      </pc:sldChg>
      <pc:sldChg chg="add del">
        <pc:chgData name="David VACHALA" userId="76d02b97-1bbd-456c-868a-7dcf11490085" providerId="ADAL" clId="{A0F06EA0-889D-4230-8DC0-A6BED2FA0CEB}" dt="2025-03-25T04:38:09.337" v="931" actId="47"/>
        <pc:sldMkLst>
          <pc:docMk/>
          <pc:sldMk cId="3368590110" sldId="2147481451"/>
        </pc:sldMkLst>
      </pc:sldChg>
      <pc:sldChg chg="add">
        <pc:chgData name="David VACHALA" userId="76d02b97-1bbd-456c-868a-7dcf11490085" providerId="ADAL" clId="{A0F06EA0-889D-4230-8DC0-A6BED2FA0CEB}" dt="2025-03-25T05:12:27.745" v="1255"/>
        <pc:sldMkLst>
          <pc:docMk/>
          <pc:sldMk cId="3590700637" sldId="2147481451"/>
        </pc:sldMkLst>
      </pc:sldChg>
      <pc:sldChg chg="add">
        <pc:chgData name="David VACHALA" userId="76d02b97-1bbd-456c-868a-7dcf11490085" providerId="ADAL" clId="{A0F06EA0-889D-4230-8DC0-A6BED2FA0CEB}" dt="2025-03-25T05:12:27.745" v="1255"/>
        <pc:sldMkLst>
          <pc:docMk/>
          <pc:sldMk cId="1517739269" sldId="2147481452"/>
        </pc:sldMkLst>
      </pc:sldChg>
      <pc:sldChg chg="addSp delSp modSp add del mod modClrScheme chgLayout">
        <pc:chgData name="David VACHALA" userId="76d02b97-1bbd-456c-868a-7dcf11490085" providerId="ADAL" clId="{A0F06EA0-889D-4230-8DC0-A6BED2FA0CEB}" dt="2025-03-25T04:38:07.054" v="929" actId="47"/>
        <pc:sldMkLst>
          <pc:docMk/>
          <pc:sldMk cId="3008583837" sldId="2147481452"/>
        </pc:sldMkLst>
        <pc:spChg chg="add del mod ord">
          <ac:chgData name="David VACHALA" userId="76d02b97-1bbd-456c-868a-7dcf11490085" providerId="ADAL" clId="{A0F06EA0-889D-4230-8DC0-A6BED2FA0CEB}" dt="2025-03-25T04:37:49.594" v="925" actId="700"/>
          <ac:spMkLst>
            <pc:docMk/>
            <pc:sldMk cId="3008583837" sldId="2147481452"/>
            <ac:spMk id="2" creationId="{9F1C6DCE-5A2C-80BA-D0CC-9F0996DFFA21}"/>
          </ac:spMkLst>
        </pc:spChg>
        <pc:spChg chg="add del">
          <ac:chgData name="David VACHALA" userId="76d02b97-1bbd-456c-868a-7dcf11490085" providerId="ADAL" clId="{A0F06EA0-889D-4230-8DC0-A6BED2FA0CEB}" dt="2025-03-25T04:37:49.594" v="925" actId="700"/>
          <ac:spMkLst>
            <pc:docMk/>
            <pc:sldMk cId="3008583837" sldId="2147481452"/>
            <ac:spMk id="3" creationId="{76A1F8A7-CEEB-7623-D85E-496C3D732E97}"/>
          </ac:spMkLst>
        </pc:spChg>
        <pc:spChg chg="mod ord">
          <ac:chgData name="David VACHALA" userId="76d02b97-1bbd-456c-868a-7dcf11490085" providerId="ADAL" clId="{A0F06EA0-889D-4230-8DC0-A6BED2FA0CEB}" dt="2025-03-25T04:37:49.594" v="925" actId="700"/>
          <ac:spMkLst>
            <pc:docMk/>
            <pc:sldMk cId="3008583837" sldId="2147481452"/>
            <ac:spMk id="4" creationId="{7AD515E3-0D39-D5A6-08A7-877AC2251F7C}"/>
          </ac:spMkLst>
        </pc:spChg>
        <pc:spChg chg="add del mod ord">
          <ac:chgData name="David VACHALA" userId="76d02b97-1bbd-456c-868a-7dcf11490085" providerId="ADAL" clId="{A0F06EA0-889D-4230-8DC0-A6BED2FA0CEB}" dt="2025-03-25T04:37:49.594" v="925" actId="700"/>
          <ac:spMkLst>
            <pc:docMk/>
            <pc:sldMk cId="3008583837" sldId="2147481452"/>
            <ac:spMk id="5" creationId="{307D0FC5-1688-3F79-94D9-DBECD92FAE8B}"/>
          </ac:spMkLst>
        </pc:spChg>
      </pc:sldChg>
      <pc:sldChg chg="add del">
        <pc:chgData name="David VACHALA" userId="76d02b97-1bbd-456c-868a-7dcf11490085" providerId="ADAL" clId="{A0F06EA0-889D-4230-8DC0-A6BED2FA0CEB}" dt="2025-03-25T04:38:04.565" v="927"/>
        <pc:sldMkLst>
          <pc:docMk/>
          <pc:sldMk cId="2888414703" sldId="2147481453"/>
        </pc:sldMkLst>
      </pc:sldChg>
      <pc:sldChg chg="addSp delSp modSp add mod">
        <pc:chgData name="David VACHALA" userId="76d02b97-1bbd-456c-868a-7dcf11490085" providerId="ADAL" clId="{A0F06EA0-889D-4230-8DC0-A6BED2FA0CEB}" dt="2025-03-25T04:45:56.161" v="1108" actId="1076"/>
        <pc:sldMkLst>
          <pc:docMk/>
          <pc:sldMk cId="3568451675" sldId="2147481453"/>
        </pc:sldMkLst>
        <pc:spChg chg="mod">
          <ac:chgData name="David VACHALA" userId="76d02b97-1bbd-456c-868a-7dcf11490085" providerId="ADAL" clId="{A0F06EA0-889D-4230-8DC0-A6BED2FA0CEB}" dt="2025-03-25T04:40:53.820" v="1015" actId="20577"/>
          <ac:spMkLst>
            <pc:docMk/>
            <pc:sldMk cId="3568451675" sldId="2147481453"/>
            <ac:spMk id="2" creationId="{2B46DBAE-A8A0-CD73-719C-AA33DD14DF3D}"/>
          </ac:spMkLst>
        </pc:spChg>
        <pc:spChg chg="del mod">
          <ac:chgData name="David VACHALA" userId="76d02b97-1bbd-456c-868a-7dcf11490085" providerId="ADAL" clId="{A0F06EA0-889D-4230-8DC0-A6BED2FA0CEB}" dt="2025-03-25T04:38:42.441" v="964" actId="478"/>
          <ac:spMkLst>
            <pc:docMk/>
            <pc:sldMk cId="3568451675" sldId="2147481453"/>
            <ac:spMk id="3" creationId="{3C0EA719-00D5-25AE-33AB-956DC6F4700D}"/>
          </ac:spMkLst>
        </pc:spChg>
        <pc:spChg chg="add mod">
          <ac:chgData name="David VACHALA" userId="76d02b97-1bbd-456c-868a-7dcf11490085" providerId="ADAL" clId="{A0F06EA0-889D-4230-8DC0-A6BED2FA0CEB}" dt="2025-03-25T04:39:20.444" v="969" actId="1076"/>
          <ac:spMkLst>
            <pc:docMk/>
            <pc:sldMk cId="3568451675" sldId="2147481453"/>
            <ac:spMk id="7" creationId="{77218122-6BEB-8F80-B6A6-2AD36FD6A917}"/>
          </ac:spMkLst>
        </pc:spChg>
        <pc:spChg chg="add mod">
          <ac:chgData name="David VACHALA" userId="76d02b97-1bbd-456c-868a-7dcf11490085" providerId="ADAL" clId="{A0F06EA0-889D-4230-8DC0-A6BED2FA0CEB}" dt="2025-03-25T04:42:23.133" v="1065" actId="1076"/>
          <ac:spMkLst>
            <pc:docMk/>
            <pc:sldMk cId="3568451675" sldId="2147481453"/>
            <ac:spMk id="9" creationId="{A8A595D1-197A-33C7-178B-51E5576A2F15}"/>
          </ac:spMkLst>
        </pc:spChg>
        <pc:spChg chg="add mod">
          <ac:chgData name="David VACHALA" userId="76d02b97-1bbd-456c-868a-7dcf11490085" providerId="ADAL" clId="{A0F06EA0-889D-4230-8DC0-A6BED2FA0CEB}" dt="2025-03-25T04:42:23.133" v="1065" actId="1076"/>
          <ac:spMkLst>
            <pc:docMk/>
            <pc:sldMk cId="3568451675" sldId="2147481453"/>
            <ac:spMk id="10" creationId="{68B74C16-689F-7527-EA40-1BDA2A24DD7D}"/>
          </ac:spMkLst>
        </pc:spChg>
        <pc:spChg chg="add mod">
          <ac:chgData name="David VACHALA" userId="76d02b97-1bbd-456c-868a-7dcf11490085" providerId="ADAL" clId="{A0F06EA0-889D-4230-8DC0-A6BED2FA0CEB}" dt="2025-03-25T04:45:40.569" v="1105" actId="1076"/>
          <ac:spMkLst>
            <pc:docMk/>
            <pc:sldMk cId="3568451675" sldId="2147481453"/>
            <ac:spMk id="14" creationId="{39DEB1D0-0DA6-BDFE-1B8F-6112F5886AA8}"/>
          </ac:spMkLst>
        </pc:spChg>
        <pc:spChg chg="add mod">
          <ac:chgData name="David VACHALA" userId="76d02b97-1bbd-456c-868a-7dcf11490085" providerId="ADAL" clId="{A0F06EA0-889D-4230-8DC0-A6BED2FA0CEB}" dt="2025-03-25T04:42:23.133" v="1065" actId="1076"/>
          <ac:spMkLst>
            <pc:docMk/>
            <pc:sldMk cId="3568451675" sldId="2147481453"/>
            <ac:spMk id="15" creationId="{AD3309BD-9041-6E73-92A1-007A7F7323CD}"/>
          </ac:spMkLst>
        </pc:spChg>
        <pc:spChg chg="add mod">
          <ac:chgData name="David VACHALA" userId="76d02b97-1bbd-456c-868a-7dcf11490085" providerId="ADAL" clId="{A0F06EA0-889D-4230-8DC0-A6BED2FA0CEB}" dt="2025-03-25T04:44:43.194" v="1089" actId="1076"/>
          <ac:spMkLst>
            <pc:docMk/>
            <pc:sldMk cId="3568451675" sldId="2147481453"/>
            <ac:spMk id="17" creationId="{42A1AE52-4D69-F857-C294-3250EBA234CE}"/>
          </ac:spMkLst>
        </pc:spChg>
        <pc:spChg chg="add mod">
          <ac:chgData name="David VACHALA" userId="76d02b97-1bbd-456c-868a-7dcf11490085" providerId="ADAL" clId="{A0F06EA0-889D-4230-8DC0-A6BED2FA0CEB}" dt="2025-03-25T04:44:46.929" v="1098" actId="20577"/>
          <ac:spMkLst>
            <pc:docMk/>
            <pc:sldMk cId="3568451675" sldId="2147481453"/>
            <ac:spMk id="18" creationId="{24836E30-A0A9-C4B3-150F-C5FC8CD7A8A1}"/>
          </ac:spMkLst>
        </pc:spChg>
        <pc:picChg chg="add mod">
          <ac:chgData name="David VACHALA" userId="76d02b97-1bbd-456c-868a-7dcf11490085" providerId="ADAL" clId="{A0F06EA0-889D-4230-8DC0-A6BED2FA0CEB}" dt="2025-03-25T04:45:56.161" v="1108" actId="1076"/>
          <ac:picMkLst>
            <pc:docMk/>
            <pc:sldMk cId="3568451675" sldId="2147481453"/>
            <ac:picMk id="5" creationId="{10D45AD1-CBE1-3A94-FE60-B89F6F497EA7}"/>
          </ac:picMkLst>
        </pc:picChg>
        <pc:picChg chg="add mod">
          <ac:chgData name="David VACHALA" userId="76d02b97-1bbd-456c-868a-7dcf11490085" providerId="ADAL" clId="{A0F06EA0-889D-4230-8DC0-A6BED2FA0CEB}" dt="2025-03-25T04:39:25.114" v="970" actId="1076"/>
          <ac:picMkLst>
            <pc:docMk/>
            <pc:sldMk cId="3568451675" sldId="2147481453"/>
            <ac:picMk id="6" creationId="{BCF665D4-4C82-6369-72A7-8B2603D0407F}"/>
          </ac:picMkLst>
        </pc:picChg>
        <pc:picChg chg="add mod">
          <ac:chgData name="David VACHALA" userId="76d02b97-1bbd-456c-868a-7dcf11490085" providerId="ADAL" clId="{A0F06EA0-889D-4230-8DC0-A6BED2FA0CEB}" dt="2025-03-25T04:39:13.821" v="967" actId="1076"/>
          <ac:picMkLst>
            <pc:docMk/>
            <pc:sldMk cId="3568451675" sldId="2147481453"/>
            <ac:picMk id="8" creationId="{18EE46C2-5141-E9E9-5D53-698CA98D9730}"/>
          </ac:picMkLst>
        </pc:picChg>
        <pc:picChg chg="add mod">
          <ac:chgData name="David VACHALA" userId="76d02b97-1bbd-456c-868a-7dcf11490085" providerId="ADAL" clId="{A0F06EA0-889D-4230-8DC0-A6BED2FA0CEB}" dt="2025-03-25T04:40:05.215" v="1000" actId="1076"/>
          <ac:picMkLst>
            <pc:docMk/>
            <pc:sldMk cId="3568451675" sldId="2147481453"/>
            <ac:picMk id="11" creationId="{F71E65E2-473F-6792-793E-936D89A91C15}"/>
          </ac:picMkLst>
        </pc:picChg>
        <pc:picChg chg="add del mod">
          <ac:chgData name="David VACHALA" userId="76d02b97-1bbd-456c-868a-7dcf11490085" providerId="ADAL" clId="{A0F06EA0-889D-4230-8DC0-A6BED2FA0CEB}" dt="2025-03-25T04:40:47.085" v="1001" actId="478"/>
          <ac:picMkLst>
            <pc:docMk/>
            <pc:sldMk cId="3568451675" sldId="2147481453"/>
            <ac:picMk id="12" creationId="{DAA90149-33EB-C045-B775-D4C46685877B}"/>
          </ac:picMkLst>
        </pc:picChg>
        <pc:picChg chg="add mod">
          <ac:chgData name="David VACHALA" userId="76d02b97-1bbd-456c-868a-7dcf11490085" providerId="ADAL" clId="{A0F06EA0-889D-4230-8DC0-A6BED2FA0CEB}" dt="2025-03-25T04:44:20.569" v="1082"/>
          <ac:picMkLst>
            <pc:docMk/>
            <pc:sldMk cId="3568451675" sldId="2147481453"/>
            <ac:picMk id="13" creationId="{785A6C97-EFB6-CB03-D932-94A316E1F21A}"/>
          </ac:picMkLst>
        </pc:picChg>
        <pc:picChg chg="add mod">
          <ac:chgData name="David VACHALA" userId="76d02b97-1bbd-456c-868a-7dcf11490085" providerId="ADAL" clId="{A0F06EA0-889D-4230-8DC0-A6BED2FA0CEB}" dt="2025-03-25T04:43:09.117" v="1080" actId="14826"/>
          <ac:picMkLst>
            <pc:docMk/>
            <pc:sldMk cId="3568451675" sldId="2147481453"/>
            <ac:picMk id="16" creationId="{C1D0C557-073E-4761-5C95-57AD9FBDC3E6}"/>
          </ac:picMkLst>
        </pc:picChg>
        <pc:picChg chg="add mod">
          <ac:chgData name="David VACHALA" userId="76d02b97-1bbd-456c-868a-7dcf11490085" providerId="ADAL" clId="{A0F06EA0-889D-4230-8DC0-A6BED2FA0CEB}" dt="2025-03-25T04:45:31.536" v="1103" actId="1076"/>
          <ac:picMkLst>
            <pc:docMk/>
            <pc:sldMk cId="3568451675" sldId="2147481453"/>
            <ac:picMk id="19" creationId="{F4F56B7A-22AE-7F46-EBB0-D1027BACF71D}"/>
          </ac:picMkLst>
        </pc:picChg>
        <pc:picChg chg="add mod">
          <ac:chgData name="David VACHALA" userId="76d02b97-1bbd-456c-868a-7dcf11490085" providerId="ADAL" clId="{A0F06EA0-889D-4230-8DC0-A6BED2FA0CEB}" dt="2025-03-25T04:45:42.971" v="1106" actId="1076"/>
          <ac:picMkLst>
            <pc:docMk/>
            <pc:sldMk cId="3568451675" sldId="2147481453"/>
            <ac:picMk id="1026" creationId="{3835C7AB-F2A1-C42A-B80E-DF9F7130F411}"/>
          </ac:picMkLst>
        </pc:picChg>
      </pc:sldChg>
      <pc:sldChg chg="addSp modSp add mod">
        <pc:chgData name="David VACHALA" userId="76d02b97-1bbd-456c-868a-7dcf11490085" providerId="ADAL" clId="{A0F06EA0-889D-4230-8DC0-A6BED2FA0CEB}" dt="2025-03-26T12:14:42.577" v="1275" actId="20577"/>
        <pc:sldMkLst>
          <pc:docMk/>
          <pc:sldMk cId="2300311830" sldId="2147481454"/>
        </pc:sldMkLst>
        <pc:spChg chg="mod">
          <ac:chgData name="David VACHALA" userId="76d02b97-1bbd-456c-868a-7dcf11490085" providerId="ADAL" clId="{A0F06EA0-889D-4230-8DC0-A6BED2FA0CEB}" dt="2025-03-25T04:54:29.606" v="1159" actId="1076"/>
          <ac:spMkLst>
            <pc:docMk/>
            <pc:sldMk cId="2300311830" sldId="2147481454"/>
            <ac:spMk id="2" creationId="{78F67CBD-5B88-DDC8-053B-01E16FA9C140}"/>
          </ac:spMkLst>
        </pc:spChg>
        <pc:spChg chg="mod">
          <ac:chgData name="David VACHALA" userId="76d02b97-1bbd-456c-868a-7dcf11490085" providerId="ADAL" clId="{A0F06EA0-889D-4230-8DC0-A6BED2FA0CEB}" dt="2025-03-26T12:14:42.577" v="1275" actId="20577"/>
          <ac:spMkLst>
            <pc:docMk/>
            <pc:sldMk cId="2300311830" sldId="2147481454"/>
            <ac:spMk id="3" creationId="{749E2EA1-8C9B-B0DF-0332-F7AFA329ED58}"/>
          </ac:spMkLst>
        </pc:spChg>
        <pc:spChg chg="add">
          <ac:chgData name="David VACHALA" userId="76d02b97-1bbd-456c-868a-7dcf11490085" providerId="ADAL" clId="{A0F06EA0-889D-4230-8DC0-A6BED2FA0CEB}" dt="2025-03-25T04:53:56.131" v="1153"/>
          <ac:spMkLst>
            <pc:docMk/>
            <pc:sldMk cId="2300311830" sldId="2147481454"/>
            <ac:spMk id="5" creationId="{068F8110-3C08-F14E-37C4-48B11225D556}"/>
          </ac:spMkLst>
        </pc:spChg>
        <pc:spChg chg="add mod">
          <ac:chgData name="David VACHALA" userId="76d02b97-1bbd-456c-868a-7dcf11490085" providerId="ADAL" clId="{A0F06EA0-889D-4230-8DC0-A6BED2FA0CEB}" dt="2025-03-25T04:54:38.889" v="1161" actId="1076"/>
          <ac:spMkLst>
            <pc:docMk/>
            <pc:sldMk cId="2300311830" sldId="2147481454"/>
            <ac:spMk id="9" creationId="{14350E36-4A21-893B-F488-8DFFD132C6F9}"/>
          </ac:spMkLst>
        </pc:spChg>
        <pc:picChg chg="add mod">
          <ac:chgData name="David VACHALA" userId="76d02b97-1bbd-456c-868a-7dcf11490085" providerId="ADAL" clId="{A0F06EA0-889D-4230-8DC0-A6BED2FA0CEB}" dt="2025-03-25T04:54:27.328" v="1158" actId="1076"/>
          <ac:picMkLst>
            <pc:docMk/>
            <pc:sldMk cId="2300311830" sldId="2147481454"/>
            <ac:picMk id="7" creationId="{51027DA3-3D24-C43F-301D-029980FC3ED8}"/>
          </ac:picMkLst>
        </pc:picChg>
      </pc:sldChg>
      <pc:sldChg chg="addSp modSp add mod">
        <pc:chgData name="David VACHALA" userId="76d02b97-1bbd-456c-868a-7dcf11490085" providerId="ADAL" clId="{A0F06EA0-889D-4230-8DC0-A6BED2FA0CEB}" dt="2025-03-25T04:57:01.554" v="1179" actId="20577"/>
        <pc:sldMkLst>
          <pc:docMk/>
          <pc:sldMk cId="1861759536" sldId="2147481455"/>
        </pc:sldMkLst>
        <pc:spChg chg="mod">
          <ac:chgData name="David VACHALA" userId="76d02b97-1bbd-456c-868a-7dcf11490085" providerId="ADAL" clId="{A0F06EA0-889D-4230-8DC0-A6BED2FA0CEB}" dt="2025-03-25T04:56:38.054" v="1170"/>
          <ac:spMkLst>
            <pc:docMk/>
            <pc:sldMk cId="1861759536" sldId="2147481455"/>
            <ac:spMk id="2" creationId="{B7271D2F-FBFB-DEF3-EDE0-92925B9DDA4E}"/>
          </ac:spMkLst>
        </pc:spChg>
        <pc:spChg chg="mod">
          <ac:chgData name="David VACHALA" userId="76d02b97-1bbd-456c-868a-7dcf11490085" providerId="ADAL" clId="{A0F06EA0-889D-4230-8DC0-A6BED2FA0CEB}" dt="2025-03-25T04:57:01.554" v="1179" actId="20577"/>
          <ac:spMkLst>
            <pc:docMk/>
            <pc:sldMk cId="1861759536" sldId="2147481455"/>
            <ac:spMk id="3" creationId="{1E16E0AB-E990-8C44-B29D-ABB33066967D}"/>
          </ac:spMkLst>
        </pc:spChg>
        <pc:spChg chg="add">
          <ac:chgData name="David VACHALA" userId="76d02b97-1bbd-456c-868a-7dcf11490085" providerId="ADAL" clId="{A0F06EA0-889D-4230-8DC0-A6BED2FA0CEB}" dt="2025-03-25T04:55:32.930" v="1163"/>
          <ac:spMkLst>
            <pc:docMk/>
            <pc:sldMk cId="1861759536" sldId="2147481455"/>
            <ac:spMk id="5" creationId="{D3CFD3D1-34A8-44EB-782D-A6B051BF02D0}"/>
          </ac:spMkLst>
        </pc:spChg>
        <pc:picChg chg="add mod">
          <ac:chgData name="David VACHALA" userId="76d02b97-1bbd-456c-868a-7dcf11490085" providerId="ADAL" clId="{A0F06EA0-889D-4230-8DC0-A6BED2FA0CEB}" dt="2025-03-25T04:56:23.755" v="1166" actId="1076"/>
          <ac:picMkLst>
            <pc:docMk/>
            <pc:sldMk cId="1861759536" sldId="2147481455"/>
            <ac:picMk id="7" creationId="{610512BA-077F-17B8-AB12-30C831C4AD12}"/>
          </ac:picMkLst>
        </pc:picChg>
      </pc:sldChg>
      <pc:sldChg chg="addSp modSp add mod">
        <pc:chgData name="David VACHALA" userId="76d02b97-1bbd-456c-868a-7dcf11490085" providerId="ADAL" clId="{A0F06EA0-889D-4230-8DC0-A6BED2FA0CEB}" dt="2025-03-25T05:00:56.805" v="1228" actId="27636"/>
        <pc:sldMkLst>
          <pc:docMk/>
          <pc:sldMk cId="2453732863" sldId="2147481456"/>
        </pc:sldMkLst>
        <pc:spChg chg="mod">
          <ac:chgData name="David VACHALA" userId="76d02b97-1bbd-456c-868a-7dcf11490085" providerId="ADAL" clId="{A0F06EA0-889D-4230-8DC0-A6BED2FA0CEB}" dt="2025-03-25T05:00:51.793" v="1226" actId="27636"/>
          <ac:spMkLst>
            <pc:docMk/>
            <pc:sldMk cId="2453732863" sldId="2147481456"/>
            <ac:spMk id="2" creationId="{9B499834-1325-A40F-6371-86A835C070F5}"/>
          </ac:spMkLst>
        </pc:spChg>
        <pc:spChg chg="mod">
          <ac:chgData name="David VACHALA" userId="76d02b97-1bbd-456c-868a-7dcf11490085" providerId="ADAL" clId="{A0F06EA0-889D-4230-8DC0-A6BED2FA0CEB}" dt="2025-03-25T05:00:56.805" v="1228" actId="27636"/>
          <ac:spMkLst>
            <pc:docMk/>
            <pc:sldMk cId="2453732863" sldId="2147481456"/>
            <ac:spMk id="3" creationId="{9FF8599E-9FBC-6421-0027-092E1A4D6E92}"/>
          </ac:spMkLst>
        </pc:spChg>
        <pc:picChg chg="add mod">
          <ac:chgData name="David VACHALA" userId="76d02b97-1bbd-456c-868a-7dcf11490085" providerId="ADAL" clId="{A0F06EA0-889D-4230-8DC0-A6BED2FA0CEB}" dt="2025-03-25T04:59:50.379" v="1197" actId="1076"/>
          <ac:picMkLst>
            <pc:docMk/>
            <pc:sldMk cId="2453732863" sldId="2147481456"/>
            <ac:picMk id="5122" creationId="{3CAD61EF-8A4F-D974-CD18-C5738B597D0E}"/>
          </ac:picMkLst>
        </pc:picChg>
      </pc:sldChg>
      <pc:sldChg chg="addSp modSp add mod">
        <pc:chgData name="David VACHALA" userId="76d02b97-1bbd-456c-868a-7dcf11490085" providerId="ADAL" clId="{A0F06EA0-889D-4230-8DC0-A6BED2FA0CEB}" dt="2025-03-25T05:04:25.823" v="1241" actId="14100"/>
        <pc:sldMkLst>
          <pc:docMk/>
          <pc:sldMk cId="1947433667" sldId="2147481457"/>
        </pc:sldMkLst>
        <pc:spChg chg="mod">
          <ac:chgData name="David VACHALA" userId="76d02b97-1bbd-456c-868a-7dcf11490085" providerId="ADAL" clId="{A0F06EA0-889D-4230-8DC0-A6BED2FA0CEB}" dt="2025-03-25T05:03:37.574" v="1233" actId="27636"/>
          <ac:spMkLst>
            <pc:docMk/>
            <pc:sldMk cId="1947433667" sldId="2147481457"/>
            <ac:spMk id="2" creationId="{013E3389-3B6F-0153-3ACC-8A68F22D4E24}"/>
          </ac:spMkLst>
        </pc:spChg>
        <pc:spChg chg="mod">
          <ac:chgData name="David VACHALA" userId="76d02b97-1bbd-456c-868a-7dcf11490085" providerId="ADAL" clId="{A0F06EA0-889D-4230-8DC0-A6BED2FA0CEB}" dt="2025-03-25T05:03:55.740" v="1236" actId="20577"/>
          <ac:spMkLst>
            <pc:docMk/>
            <pc:sldMk cId="1947433667" sldId="2147481457"/>
            <ac:spMk id="3" creationId="{4F48AC9E-E98C-1380-49CF-552127262961}"/>
          </ac:spMkLst>
        </pc:spChg>
        <pc:picChg chg="add mod">
          <ac:chgData name="David VACHALA" userId="76d02b97-1bbd-456c-868a-7dcf11490085" providerId="ADAL" clId="{A0F06EA0-889D-4230-8DC0-A6BED2FA0CEB}" dt="2025-03-25T05:04:25.823" v="1241" actId="14100"/>
          <ac:picMkLst>
            <pc:docMk/>
            <pc:sldMk cId="1947433667" sldId="2147481457"/>
            <ac:picMk id="6" creationId="{E0D119B1-EFD5-F59F-BD8C-7A72C59A0A45}"/>
          </ac:picMkLst>
        </pc:picChg>
      </pc:sldChg>
      <pc:sldChg chg="addSp modSp new del mod">
        <pc:chgData name="David VACHALA" userId="76d02b97-1bbd-456c-868a-7dcf11490085" providerId="ADAL" clId="{A0F06EA0-889D-4230-8DC0-A6BED2FA0CEB}" dt="2025-03-25T05:11:28.063" v="1254" actId="47"/>
        <pc:sldMkLst>
          <pc:docMk/>
          <pc:sldMk cId="113023721" sldId="2147481458"/>
        </pc:sldMkLst>
        <pc:spChg chg="mod">
          <ac:chgData name="David VACHALA" userId="76d02b97-1bbd-456c-868a-7dcf11490085" providerId="ADAL" clId="{A0F06EA0-889D-4230-8DC0-A6BED2FA0CEB}" dt="2025-03-25T05:10:18.071" v="1253" actId="27636"/>
          <ac:spMkLst>
            <pc:docMk/>
            <pc:sldMk cId="113023721" sldId="2147481458"/>
            <ac:spMk id="2" creationId="{6496C92F-E69F-16CA-C12E-1D7D707855D9}"/>
          </ac:spMkLst>
        </pc:spChg>
        <pc:spChg chg="mod">
          <ac:chgData name="David VACHALA" userId="76d02b97-1bbd-456c-868a-7dcf11490085" providerId="ADAL" clId="{A0F06EA0-889D-4230-8DC0-A6BED2FA0CEB}" dt="2025-03-25T05:09:28.427" v="1243" actId="14100"/>
          <ac:spMkLst>
            <pc:docMk/>
            <pc:sldMk cId="113023721" sldId="2147481458"/>
            <ac:spMk id="3" creationId="{E3B41406-A23D-4083-73F5-7B3998AB7800}"/>
          </ac:spMkLst>
        </pc:spChg>
        <pc:picChg chg="add mod">
          <ac:chgData name="David VACHALA" userId="76d02b97-1bbd-456c-868a-7dcf11490085" providerId="ADAL" clId="{A0F06EA0-889D-4230-8DC0-A6BED2FA0CEB}" dt="2025-03-25T05:09:37.926" v="1248" actId="1076"/>
          <ac:picMkLst>
            <pc:docMk/>
            <pc:sldMk cId="113023721" sldId="2147481458"/>
            <ac:picMk id="6" creationId="{F80CE8C8-5932-5184-A072-1C2EBECB44CE}"/>
          </ac:picMkLst>
        </pc:picChg>
      </pc:sldChg>
      <pc:sldChg chg="add">
        <pc:chgData name="David VACHALA" userId="76d02b97-1bbd-456c-868a-7dcf11490085" providerId="ADAL" clId="{A0F06EA0-889D-4230-8DC0-A6BED2FA0CEB}" dt="2025-03-25T05:12:27.745" v="1255"/>
        <pc:sldMkLst>
          <pc:docMk/>
          <pc:sldMk cId="2284624608" sldId="2147481458"/>
        </pc:sldMkLst>
      </pc:sldChg>
      <pc:sldChg chg="add">
        <pc:chgData name="David VACHALA" userId="76d02b97-1bbd-456c-868a-7dcf11490085" providerId="ADAL" clId="{A0F06EA0-889D-4230-8DC0-A6BED2FA0CEB}" dt="2025-03-25T05:12:27.745" v="1255"/>
        <pc:sldMkLst>
          <pc:docMk/>
          <pc:sldMk cId="3412825573" sldId="2147481459"/>
        </pc:sldMkLst>
      </pc:sldChg>
      <pc:sldChg chg="add">
        <pc:chgData name="David VACHALA" userId="76d02b97-1bbd-456c-868a-7dcf11490085" providerId="ADAL" clId="{A0F06EA0-889D-4230-8DC0-A6BED2FA0CEB}" dt="2025-03-25T05:12:27.745" v="1255"/>
        <pc:sldMkLst>
          <pc:docMk/>
          <pc:sldMk cId="3614626291" sldId="2147481460"/>
        </pc:sldMkLst>
      </pc:sldChg>
      <pc:sldChg chg="add">
        <pc:chgData name="David VACHALA" userId="76d02b97-1bbd-456c-868a-7dcf11490085" providerId="ADAL" clId="{A0F06EA0-889D-4230-8DC0-A6BED2FA0CEB}" dt="2025-03-25T05:12:27.745" v="1255"/>
        <pc:sldMkLst>
          <pc:docMk/>
          <pc:sldMk cId="1904045539" sldId="2147481461"/>
        </pc:sldMkLst>
      </pc:sldChg>
      <pc:sldChg chg="add">
        <pc:chgData name="David VACHALA" userId="76d02b97-1bbd-456c-868a-7dcf11490085" providerId="ADAL" clId="{A0F06EA0-889D-4230-8DC0-A6BED2FA0CEB}" dt="2025-03-25T05:12:27.745" v="1255"/>
        <pc:sldMkLst>
          <pc:docMk/>
          <pc:sldMk cId="2428803222" sldId="2147481462"/>
        </pc:sldMkLst>
      </pc:sldChg>
      <pc:sldChg chg="add">
        <pc:chgData name="David VACHALA" userId="76d02b97-1bbd-456c-868a-7dcf11490085" providerId="ADAL" clId="{A0F06EA0-889D-4230-8DC0-A6BED2FA0CEB}" dt="2025-03-25T05:12:27.745" v="1255"/>
        <pc:sldMkLst>
          <pc:docMk/>
          <pc:sldMk cId="4184857282" sldId="2147481463"/>
        </pc:sldMkLst>
      </pc:sldChg>
      <pc:sldChg chg="add">
        <pc:chgData name="David VACHALA" userId="76d02b97-1bbd-456c-868a-7dcf11490085" providerId="ADAL" clId="{A0F06EA0-889D-4230-8DC0-A6BED2FA0CEB}" dt="2025-03-25T05:12:27.745" v="1255"/>
        <pc:sldMkLst>
          <pc:docMk/>
          <pc:sldMk cId="3554988003" sldId="2147481464"/>
        </pc:sldMkLst>
      </pc:sldChg>
      <pc:sldChg chg="add">
        <pc:chgData name="David VACHALA" userId="76d02b97-1bbd-456c-868a-7dcf11490085" providerId="ADAL" clId="{A0F06EA0-889D-4230-8DC0-A6BED2FA0CEB}" dt="2025-03-25T05:12:27.745" v="1255"/>
        <pc:sldMkLst>
          <pc:docMk/>
          <pc:sldMk cId="2717715622" sldId="2147481465"/>
        </pc:sldMkLst>
      </pc:sldChg>
      <pc:sldChg chg="add">
        <pc:chgData name="David VACHALA" userId="76d02b97-1bbd-456c-868a-7dcf11490085" providerId="ADAL" clId="{A0F06EA0-889D-4230-8DC0-A6BED2FA0CEB}" dt="2025-03-25T05:12:27.745" v="1255"/>
        <pc:sldMkLst>
          <pc:docMk/>
          <pc:sldMk cId="1362578642" sldId="2147481466"/>
        </pc:sldMkLst>
      </pc:sldChg>
      <pc:sldChg chg="add">
        <pc:chgData name="David VACHALA" userId="76d02b97-1bbd-456c-868a-7dcf11490085" providerId="ADAL" clId="{A0F06EA0-889D-4230-8DC0-A6BED2FA0CEB}" dt="2025-03-25T05:14:38.850" v="1258"/>
        <pc:sldMkLst>
          <pc:docMk/>
          <pc:sldMk cId="1320495067" sldId="2147481467"/>
        </pc:sldMkLst>
      </pc:sldChg>
      <pc:sldChg chg="add">
        <pc:chgData name="David VACHALA" userId="76d02b97-1bbd-456c-868a-7dcf11490085" providerId="ADAL" clId="{A0F06EA0-889D-4230-8DC0-A6BED2FA0CEB}" dt="2025-03-25T05:14:38.850" v="1258"/>
        <pc:sldMkLst>
          <pc:docMk/>
          <pc:sldMk cId="3248187206" sldId="2147481468"/>
        </pc:sldMkLst>
      </pc:sldChg>
      <pc:sldChg chg="add setBg">
        <pc:chgData name="David VACHALA" userId="76d02b97-1bbd-456c-868a-7dcf11490085" providerId="ADAL" clId="{A0F06EA0-889D-4230-8DC0-A6BED2FA0CEB}" dt="2025-03-25T05:14:38.850" v="1258"/>
        <pc:sldMkLst>
          <pc:docMk/>
          <pc:sldMk cId="1750063486" sldId="2147481469"/>
        </pc:sldMkLst>
      </pc:sldChg>
      <pc:sldChg chg="add">
        <pc:chgData name="David VACHALA" userId="76d02b97-1bbd-456c-868a-7dcf11490085" providerId="ADAL" clId="{A0F06EA0-889D-4230-8DC0-A6BED2FA0CEB}" dt="2025-03-25T05:14:38.850" v="1258"/>
        <pc:sldMkLst>
          <pc:docMk/>
          <pc:sldMk cId="1539652229" sldId="2147481470"/>
        </pc:sldMkLst>
      </pc:sldChg>
      <pc:sldChg chg="add">
        <pc:chgData name="David VACHALA" userId="76d02b97-1bbd-456c-868a-7dcf11490085" providerId="ADAL" clId="{A0F06EA0-889D-4230-8DC0-A6BED2FA0CEB}" dt="2025-03-25T05:14:38.850" v="1258"/>
        <pc:sldMkLst>
          <pc:docMk/>
          <pc:sldMk cId="1350464347" sldId="2147481471"/>
        </pc:sldMkLst>
      </pc:sldChg>
      <pc:sldChg chg="add">
        <pc:chgData name="David VACHALA" userId="76d02b97-1bbd-456c-868a-7dcf11490085" providerId="ADAL" clId="{A0F06EA0-889D-4230-8DC0-A6BED2FA0CEB}" dt="2025-03-25T05:14:38.850" v="1258"/>
        <pc:sldMkLst>
          <pc:docMk/>
          <pc:sldMk cId="23740374" sldId="2147481472"/>
        </pc:sldMkLst>
      </pc:sldChg>
      <pc:sldChg chg="add">
        <pc:chgData name="David VACHALA" userId="76d02b97-1bbd-456c-868a-7dcf11490085" providerId="ADAL" clId="{A0F06EA0-889D-4230-8DC0-A6BED2FA0CEB}" dt="2025-03-25T05:14:38.850" v="1258"/>
        <pc:sldMkLst>
          <pc:docMk/>
          <pc:sldMk cId="3202147016" sldId="2147481473"/>
        </pc:sldMkLst>
      </pc:sldChg>
      <pc:sldChg chg="add">
        <pc:chgData name="David VACHALA" userId="76d02b97-1bbd-456c-868a-7dcf11490085" providerId="ADAL" clId="{A0F06EA0-889D-4230-8DC0-A6BED2FA0CEB}" dt="2025-03-25T05:14:38.850" v="1258"/>
        <pc:sldMkLst>
          <pc:docMk/>
          <pc:sldMk cId="3962215171" sldId="2147481474"/>
        </pc:sldMkLst>
      </pc:sldChg>
      <pc:sldChg chg="add">
        <pc:chgData name="David VACHALA" userId="76d02b97-1bbd-456c-868a-7dcf11490085" providerId="ADAL" clId="{A0F06EA0-889D-4230-8DC0-A6BED2FA0CEB}" dt="2025-03-25T05:14:38.850" v="1258"/>
        <pc:sldMkLst>
          <pc:docMk/>
          <pc:sldMk cId="2352254008" sldId="2147481475"/>
        </pc:sldMkLst>
      </pc:sldChg>
      <pc:sldChg chg="add">
        <pc:chgData name="David VACHALA" userId="76d02b97-1bbd-456c-868a-7dcf11490085" providerId="ADAL" clId="{A0F06EA0-889D-4230-8DC0-A6BED2FA0CEB}" dt="2025-03-25T05:14:38.850" v="1258"/>
        <pc:sldMkLst>
          <pc:docMk/>
          <pc:sldMk cId="1013244366" sldId="2147481476"/>
        </pc:sldMkLst>
      </pc:sldChg>
      <pc:sldChg chg="add">
        <pc:chgData name="David VACHALA" userId="76d02b97-1bbd-456c-868a-7dcf11490085" providerId="ADAL" clId="{A0F06EA0-889D-4230-8DC0-A6BED2FA0CEB}" dt="2025-03-25T05:14:38.850" v="1258"/>
        <pc:sldMkLst>
          <pc:docMk/>
          <pc:sldMk cId="1358078577" sldId="2147481477"/>
        </pc:sldMkLst>
      </pc:sldChg>
      <pc:sldChg chg="add">
        <pc:chgData name="David VACHALA" userId="76d02b97-1bbd-456c-868a-7dcf11490085" providerId="ADAL" clId="{A0F06EA0-889D-4230-8DC0-A6BED2FA0CEB}" dt="2025-03-25T05:14:38.850" v="1258"/>
        <pc:sldMkLst>
          <pc:docMk/>
          <pc:sldMk cId="1024706839" sldId="2147481478"/>
        </pc:sldMkLst>
      </pc:sldChg>
      <pc:sldChg chg="add">
        <pc:chgData name="David VACHALA" userId="76d02b97-1bbd-456c-868a-7dcf11490085" providerId="ADAL" clId="{A0F06EA0-889D-4230-8DC0-A6BED2FA0CEB}" dt="2025-03-25T05:14:38.850" v="1258"/>
        <pc:sldMkLst>
          <pc:docMk/>
          <pc:sldMk cId="3229462001" sldId="2147481479"/>
        </pc:sldMkLst>
      </pc:sldChg>
      <pc:sldChg chg="add">
        <pc:chgData name="David VACHALA" userId="76d02b97-1bbd-456c-868a-7dcf11490085" providerId="ADAL" clId="{A0F06EA0-889D-4230-8DC0-A6BED2FA0CEB}" dt="2025-03-25T05:14:38.850" v="1258"/>
        <pc:sldMkLst>
          <pc:docMk/>
          <pc:sldMk cId="1215284786" sldId="2147481480"/>
        </pc:sldMkLst>
      </pc:sldChg>
      <pc:sldMasterChg chg="delSldLayout">
        <pc:chgData name="David VACHALA" userId="76d02b97-1bbd-456c-868a-7dcf11490085" providerId="ADAL" clId="{A0F06EA0-889D-4230-8DC0-A6BED2FA0CEB}" dt="2025-03-10T20:20:38.979" v="33" actId="47"/>
        <pc:sldMasterMkLst>
          <pc:docMk/>
          <pc:sldMasterMk cId="2885650283" sldId="2147483648"/>
        </pc:sldMasterMkLst>
        <pc:sldLayoutChg chg="del">
          <pc:chgData name="David VACHALA" userId="76d02b97-1bbd-456c-868a-7dcf11490085" providerId="ADAL" clId="{A0F06EA0-889D-4230-8DC0-A6BED2FA0CEB}" dt="2025-03-10T20:20:38.979" v="33" actId="47"/>
          <pc:sldLayoutMkLst>
            <pc:docMk/>
            <pc:sldMasterMk cId="2885650283" sldId="2147483648"/>
            <pc:sldLayoutMk cId="2561917713" sldId="2147483667"/>
          </pc:sldLayoutMkLst>
        </pc:sldLayoutChg>
      </pc:sldMasterChg>
      <pc:sldMasterChg chg="delSldLayout">
        <pc:chgData name="David VACHALA" userId="76d02b97-1bbd-456c-868a-7dcf11490085" providerId="ADAL" clId="{A0F06EA0-889D-4230-8DC0-A6BED2FA0CEB}" dt="2025-03-25T04:38:09.337" v="931" actId="47"/>
        <pc:sldMasterMkLst>
          <pc:docMk/>
          <pc:sldMasterMk cId="894446658" sldId="2147483660"/>
        </pc:sldMasterMkLst>
        <pc:sldLayoutChg chg="del">
          <pc:chgData name="David VACHALA" userId="76d02b97-1bbd-456c-868a-7dcf11490085" providerId="ADAL" clId="{A0F06EA0-889D-4230-8DC0-A6BED2FA0CEB}" dt="2025-03-25T04:38:09.337" v="931" actId="47"/>
          <pc:sldLayoutMkLst>
            <pc:docMk/>
            <pc:sldMasterMk cId="894446658" sldId="2147483660"/>
            <pc:sldLayoutMk cId="384861516" sldId="2147483667"/>
          </pc:sldLayoutMkLst>
        </pc:sldLayoutChg>
      </pc:sldMasterChg>
    </pc:docChg>
  </pc:docChgLst>
  <pc:docChgLst>
    <pc:chgData name="David Vachala" userId="91433487-0c4d-408d-9c05-4db9b7ff8fc7" providerId="ADAL" clId="{27FA0B29-6ABB-4E5E-8C58-A1C7B743EA9A}"/>
    <pc:docChg chg="addSld delSld modSection">
      <pc:chgData name="David Vachala" userId="91433487-0c4d-408d-9c05-4db9b7ff8fc7" providerId="ADAL" clId="{27FA0B29-6ABB-4E5E-8C58-A1C7B743EA9A}" dt="2024-10-17T19:08:46.574" v="11" actId="47"/>
      <pc:docMkLst>
        <pc:docMk/>
      </pc:docMkLst>
      <pc:sldChg chg="del">
        <pc:chgData name="David Vachala" userId="91433487-0c4d-408d-9c05-4db9b7ff8fc7" providerId="ADAL" clId="{27FA0B29-6ABB-4E5E-8C58-A1C7B743EA9A}" dt="2024-10-17T19:08:38.876" v="4" actId="47"/>
        <pc:sldMkLst>
          <pc:docMk/>
          <pc:sldMk cId="3310839663" sldId="2147468954"/>
        </pc:sldMkLst>
      </pc:sldChg>
      <pc:sldChg chg="del">
        <pc:chgData name="David Vachala" userId="91433487-0c4d-408d-9c05-4db9b7ff8fc7" providerId="ADAL" clId="{27FA0B29-6ABB-4E5E-8C58-A1C7B743EA9A}" dt="2024-10-17T19:08:41.719" v="7" actId="47"/>
        <pc:sldMkLst>
          <pc:docMk/>
          <pc:sldMk cId="1065684105" sldId="2147468957"/>
        </pc:sldMkLst>
      </pc:sldChg>
      <pc:sldChg chg="del">
        <pc:chgData name="David Vachala" userId="91433487-0c4d-408d-9c05-4db9b7ff8fc7" providerId="ADAL" clId="{27FA0B29-6ABB-4E5E-8C58-A1C7B743EA9A}" dt="2024-10-17T19:08:41.975" v="8" actId="47"/>
        <pc:sldMkLst>
          <pc:docMk/>
          <pc:sldMk cId="3271970921" sldId="2147468958"/>
        </pc:sldMkLst>
      </pc:sldChg>
      <pc:sldChg chg="del">
        <pc:chgData name="David Vachala" userId="91433487-0c4d-408d-9c05-4db9b7ff8fc7" providerId="ADAL" clId="{27FA0B29-6ABB-4E5E-8C58-A1C7B743EA9A}" dt="2024-10-17T19:08:42.208" v="9" actId="47"/>
        <pc:sldMkLst>
          <pc:docMk/>
          <pc:sldMk cId="1873736815" sldId="2147468959"/>
        </pc:sldMkLst>
      </pc:sldChg>
      <pc:sldChg chg="del">
        <pc:chgData name="David Vachala" userId="91433487-0c4d-408d-9c05-4db9b7ff8fc7" providerId="ADAL" clId="{27FA0B29-6ABB-4E5E-8C58-A1C7B743EA9A}" dt="2024-10-17T19:08:39.168" v="5" actId="47"/>
        <pc:sldMkLst>
          <pc:docMk/>
          <pc:sldMk cId="1964702423" sldId="2147468964"/>
        </pc:sldMkLst>
      </pc:sldChg>
      <pc:sldChg chg="del">
        <pc:chgData name="David Vachala" userId="91433487-0c4d-408d-9c05-4db9b7ff8fc7" providerId="ADAL" clId="{27FA0B29-6ABB-4E5E-8C58-A1C7B743EA9A}" dt="2024-10-17T19:08:46.574" v="11" actId="47"/>
        <pc:sldMkLst>
          <pc:docMk/>
          <pc:sldMk cId="2440769864" sldId="2147468965"/>
        </pc:sldMkLst>
      </pc:sldChg>
      <pc:sldChg chg="del">
        <pc:chgData name="David Vachala" userId="91433487-0c4d-408d-9c05-4db9b7ff8fc7" providerId="ADAL" clId="{27FA0B29-6ABB-4E5E-8C58-A1C7B743EA9A}" dt="2024-10-17T19:08:41.221" v="6" actId="47"/>
        <pc:sldMkLst>
          <pc:docMk/>
          <pc:sldMk cId="3410125502" sldId="2147478276"/>
        </pc:sldMkLst>
      </pc:sldChg>
      <pc:sldChg chg="del">
        <pc:chgData name="David Vachala" userId="91433487-0c4d-408d-9c05-4db9b7ff8fc7" providerId="ADAL" clId="{27FA0B29-6ABB-4E5E-8C58-A1C7B743EA9A}" dt="2024-10-17T19:08:36.258" v="1" actId="47"/>
        <pc:sldMkLst>
          <pc:docMk/>
          <pc:sldMk cId="3617193132" sldId="2147481344"/>
        </pc:sldMkLst>
      </pc:sldChg>
      <pc:sldChg chg="del">
        <pc:chgData name="David Vachala" userId="91433487-0c4d-408d-9c05-4db9b7ff8fc7" providerId="ADAL" clId="{27FA0B29-6ABB-4E5E-8C58-A1C7B743EA9A}" dt="2024-10-17T19:08:38.191" v="2" actId="47"/>
        <pc:sldMkLst>
          <pc:docMk/>
          <pc:sldMk cId="1106941848" sldId="2147481345"/>
        </pc:sldMkLst>
      </pc:sldChg>
      <pc:sldChg chg="del">
        <pc:chgData name="David Vachala" userId="91433487-0c4d-408d-9c05-4db9b7ff8fc7" providerId="ADAL" clId="{27FA0B29-6ABB-4E5E-8C58-A1C7B743EA9A}" dt="2024-10-17T19:08:38.589" v="3" actId="47"/>
        <pc:sldMkLst>
          <pc:docMk/>
          <pc:sldMk cId="3026064298" sldId="2147481346"/>
        </pc:sldMkLst>
      </pc:sldChg>
      <pc:sldChg chg="del">
        <pc:chgData name="David Vachala" userId="91433487-0c4d-408d-9c05-4db9b7ff8fc7" providerId="ADAL" clId="{27FA0B29-6ABB-4E5E-8C58-A1C7B743EA9A}" dt="2024-10-17T19:08:45.787" v="10" actId="47"/>
        <pc:sldMkLst>
          <pc:docMk/>
          <pc:sldMk cId="3219310727" sldId="2147481347"/>
        </pc:sldMkLst>
      </pc:sldChg>
      <pc:sldChg chg="new">
        <pc:chgData name="David Vachala" userId="91433487-0c4d-408d-9c05-4db9b7ff8fc7" providerId="ADAL" clId="{27FA0B29-6ABB-4E5E-8C58-A1C7B743EA9A}" dt="2024-10-17T19:08:34.825" v="0" actId="680"/>
        <pc:sldMkLst>
          <pc:docMk/>
          <pc:sldMk cId="362503517" sldId="2147481353"/>
        </pc:sldMkLst>
      </pc:sldChg>
      <pc:sldMasterChg chg="delSldLayout">
        <pc:chgData name="David Vachala" userId="91433487-0c4d-408d-9c05-4db9b7ff8fc7" providerId="ADAL" clId="{27FA0B29-6ABB-4E5E-8C58-A1C7B743EA9A}" dt="2024-10-17T19:08:41.221" v="6" actId="47"/>
        <pc:sldMasterMkLst>
          <pc:docMk/>
          <pc:sldMasterMk cId="2885650283" sldId="2147483648"/>
        </pc:sldMasterMkLst>
        <pc:sldLayoutChg chg="del">
          <pc:chgData name="David Vachala" userId="91433487-0c4d-408d-9c05-4db9b7ff8fc7" providerId="ADAL" clId="{27FA0B29-6ABB-4E5E-8C58-A1C7B743EA9A}" dt="2024-10-17T19:08:41.221" v="6" actId="47"/>
          <pc:sldLayoutMkLst>
            <pc:docMk/>
            <pc:sldMasterMk cId="2885650283" sldId="2147483648"/>
            <pc:sldLayoutMk cId="3902456674" sldId="2147483669"/>
          </pc:sldLayoutMkLst>
        </pc:sldLayoutChg>
      </pc:sldMasterChg>
    </pc:docChg>
  </pc:docChgLst>
  <pc:docChgLst>
    <pc:chgData name="David Vachala" userId="91433487-0c4d-408d-9c05-4db9b7ff8fc7" providerId="ADAL" clId="{446D7FFC-F822-4198-9B89-3BE753F047AA}"/>
    <pc:docChg chg="undo custSel addSld delSld modSld sldOrd modSection">
      <pc:chgData name="David Vachala" userId="91433487-0c4d-408d-9c05-4db9b7ff8fc7" providerId="ADAL" clId="{446D7FFC-F822-4198-9B89-3BE753F047AA}" dt="2024-04-24T10:44:59.029" v="548" actId="20577"/>
      <pc:docMkLst>
        <pc:docMk/>
      </pc:docMkLst>
      <pc:sldChg chg="modSp del mod">
        <pc:chgData name="David Vachala" userId="91433487-0c4d-408d-9c05-4db9b7ff8fc7" providerId="ADAL" clId="{446D7FFC-F822-4198-9B89-3BE753F047AA}" dt="2024-04-23T17:43:53.904" v="10" actId="47"/>
        <pc:sldMkLst>
          <pc:docMk/>
          <pc:sldMk cId="3674066786" sldId="256"/>
        </pc:sldMkLst>
      </pc:sldChg>
      <pc:sldChg chg="del">
        <pc:chgData name="David Vachala" userId="91433487-0c4d-408d-9c05-4db9b7ff8fc7" providerId="ADAL" clId="{446D7FFC-F822-4198-9B89-3BE753F047AA}" dt="2024-04-23T17:43:56.247" v="11" actId="47"/>
        <pc:sldMkLst>
          <pc:docMk/>
          <pc:sldMk cId="1733871832" sldId="2147481172"/>
        </pc:sldMkLst>
      </pc:sldChg>
      <pc:sldChg chg="addSp delSp modSp mod">
        <pc:chgData name="David Vachala" userId="91433487-0c4d-408d-9c05-4db9b7ff8fc7" providerId="ADAL" clId="{446D7FFC-F822-4198-9B89-3BE753F047AA}" dt="2024-04-23T18:23:09.588" v="42" actId="1076"/>
        <pc:sldMkLst>
          <pc:docMk/>
          <pc:sldMk cId="2962404955" sldId="2147481185"/>
        </pc:sldMkLst>
      </pc:sldChg>
      <pc:sldChg chg="modSp add mod">
        <pc:chgData name="David Vachala" userId="91433487-0c4d-408d-9c05-4db9b7ff8fc7" providerId="ADAL" clId="{446D7FFC-F822-4198-9B89-3BE753F047AA}" dt="2024-04-23T17:43:47.927" v="8" actId="27636"/>
        <pc:sldMkLst>
          <pc:docMk/>
          <pc:sldMk cId="1614653592" sldId="2147481186"/>
        </pc:sldMkLst>
      </pc:sldChg>
      <pc:sldChg chg="modSp add del mod">
        <pc:chgData name="David Vachala" userId="91433487-0c4d-408d-9c05-4db9b7ff8fc7" providerId="ADAL" clId="{446D7FFC-F822-4198-9B89-3BE753F047AA}" dt="2024-04-23T17:43:47.722" v="6"/>
        <pc:sldMkLst>
          <pc:docMk/>
          <pc:sldMk cId="3872566479" sldId="2147481186"/>
        </pc:sldMkLst>
      </pc:sldChg>
      <pc:sldChg chg="add del">
        <pc:chgData name="David Vachala" userId="91433487-0c4d-408d-9c05-4db9b7ff8fc7" providerId="ADAL" clId="{446D7FFC-F822-4198-9B89-3BE753F047AA}" dt="2024-04-23T17:43:47.722" v="6"/>
        <pc:sldMkLst>
          <pc:docMk/>
          <pc:sldMk cId="1719247953" sldId="2147481187"/>
        </pc:sldMkLst>
      </pc:sldChg>
      <pc:sldChg chg="add">
        <pc:chgData name="David Vachala" userId="91433487-0c4d-408d-9c05-4db9b7ff8fc7" providerId="ADAL" clId="{446D7FFC-F822-4198-9B89-3BE753F047AA}" dt="2024-04-23T17:43:47.837" v="7"/>
        <pc:sldMkLst>
          <pc:docMk/>
          <pc:sldMk cId="3019131811" sldId="2147481187"/>
        </pc:sldMkLst>
      </pc:sldChg>
      <pc:sldChg chg="add del">
        <pc:chgData name="David Vachala" userId="91433487-0c4d-408d-9c05-4db9b7ff8fc7" providerId="ADAL" clId="{446D7FFC-F822-4198-9B89-3BE753F047AA}" dt="2024-04-23T17:43:47.837" v="7"/>
        <pc:sldMkLst>
          <pc:docMk/>
          <pc:sldMk cId="2460629671" sldId="2147481188"/>
        </pc:sldMkLst>
      </pc:sldChg>
      <pc:sldChg chg="add del">
        <pc:chgData name="David Vachala" userId="91433487-0c4d-408d-9c05-4db9b7ff8fc7" providerId="ADAL" clId="{446D7FFC-F822-4198-9B89-3BE753F047AA}" dt="2024-04-23T17:43:47.837" v="7"/>
        <pc:sldMkLst>
          <pc:docMk/>
          <pc:sldMk cId="1716874063" sldId="2147481189"/>
        </pc:sldMkLst>
      </pc:sldChg>
      <pc:sldChg chg="add del">
        <pc:chgData name="David Vachala" userId="91433487-0c4d-408d-9c05-4db9b7ff8fc7" providerId="ADAL" clId="{446D7FFC-F822-4198-9B89-3BE753F047AA}" dt="2024-04-23T17:43:47.837" v="7"/>
        <pc:sldMkLst>
          <pc:docMk/>
          <pc:sldMk cId="3644991309" sldId="2147481190"/>
        </pc:sldMkLst>
      </pc:sldChg>
      <pc:sldChg chg="add del">
        <pc:chgData name="David Vachala" userId="91433487-0c4d-408d-9c05-4db9b7ff8fc7" providerId="ADAL" clId="{446D7FFC-F822-4198-9B89-3BE753F047AA}" dt="2024-04-23T17:43:47.837" v="7"/>
        <pc:sldMkLst>
          <pc:docMk/>
          <pc:sldMk cId="1599819194" sldId="2147481191"/>
        </pc:sldMkLst>
      </pc:sldChg>
      <pc:sldChg chg="add del">
        <pc:chgData name="David Vachala" userId="91433487-0c4d-408d-9c05-4db9b7ff8fc7" providerId="ADAL" clId="{446D7FFC-F822-4198-9B89-3BE753F047AA}" dt="2024-04-23T17:43:47.837" v="7"/>
        <pc:sldMkLst>
          <pc:docMk/>
          <pc:sldMk cId="765093773" sldId="2147481192"/>
        </pc:sldMkLst>
      </pc:sldChg>
      <pc:sldChg chg="add del">
        <pc:chgData name="David Vachala" userId="91433487-0c4d-408d-9c05-4db9b7ff8fc7" providerId="ADAL" clId="{446D7FFC-F822-4198-9B89-3BE753F047AA}" dt="2024-04-23T17:43:47.837" v="7"/>
        <pc:sldMkLst>
          <pc:docMk/>
          <pc:sldMk cId="902682635" sldId="2147481193"/>
        </pc:sldMkLst>
      </pc:sldChg>
      <pc:sldChg chg="add del">
        <pc:chgData name="David Vachala" userId="91433487-0c4d-408d-9c05-4db9b7ff8fc7" providerId="ADAL" clId="{446D7FFC-F822-4198-9B89-3BE753F047AA}" dt="2024-04-23T17:43:47.837" v="7"/>
        <pc:sldMkLst>
          <pc:docMk/>
          <pc:sldMk cId="524552491" sldId="2147481194"/>
        </pc:sldMkLst>
      </pc:sldChg>
      <pc:sldChg chg="add del">
        <pc:chgData name="David Vachala" userId="91433487-0c4d-408d-9c05-4db9b7ff8fc7" providerId="ADAL" clId="{446D7FFC-F822-4198-9B89-3BE753F047AA}" dt="2024-04-23T17:43:47.837" v="7"/>
        <pc:sldMkLst>
          <pc:docMk/>
          <pc:sldMk cId="30713276" sldId="2147481195"/>
        </pc:sldMkLst>
      </pc:sldChg>
      <pc:sldChg chg="add del">
        <pc:chgData name="David Vachala" userId="91433487-0c4d-408d-9c05-4db9b7ff8fc7" providerId="ADAL" clId="{446D7FFC-F822-4198-9B89-3BE753F047AA}" dt="2024-04-23T17:43:47.837" v="7"/>
        <pc:sldMkLst>
          <pc:docMk/>
          <pc:sldMk cId="2793067698" sldId="2147481196"/>
        </pc:sldMkLst>
      </pc:sldChg>
      <pc:sldChg chg="add del">
        <pc:chgData name="David Vachala" userId="91433487-0c4d-408d-9c05-4db9b7ff8fc7" providerId="ADAL" clId="{446D7FFC-F822-4198-9B89-3BE753F047AA}" dt="2024-04-23T17:43:47.837" v="7"/>
        <pc:sldMkLst>
          <pc:docMk/>
          <pc:sldMk cId="3846904288" sldId="2147481197"/>
        </pc:sldMkLst>
      </pc:sldChg>
      <pc:sldChg chg="add del">
        <pc:chgData name="David Vachala" userId="91433487-0c4d-408d-9c05-4db9b7ff8fc7" providerId="ADAL" clId="{446D7FFC-F822-4198-9B89-3BE753F047AA}" dt="2024-04-23T17:43:47.837" v="7"/>
        <pc:sldMkLst>
          <pc:docMk/>
          <pc:sldMk cId="3783559640" sldId="2147481198"/>
        </pc:sldMkLst>
      </pc:sldChg>
      <pc:sldChg chg="add del">
        <pc:chgData name="David Vachala" userId="91433487-0c4d-408d-9c05-4db9b7ff8fc7" providerId="ADAL" clId="{446D7FFC-F822-4198-9B89-3BE753F047AA}" dt="2024-04-23T17:43:47.837" v="7"/>
        <pc:sldMkLst>
          <pc:docMk/>
          <pc:sldMk cId="1698196507" sldId="2147481199"/>
        </pc:sldMkLst>
      </pc:sldChg>
      <pc:sldChg chg="add del">
        <pc:chgData name="David Vachala" userId="91433487-0c4d-408d-9c05-4db9b7ff8fc7" providerId="ADAL" clId="{446D7FFC-F822-4198-9B89-3BE753F047AA}" dt="2024-04-23T17:43:47.837" v="7"/>
        <pc:sldMkLst>
          <pc:docMk/>
          <pc:sldMk cId="1331962089" sldId="2147481200"/>
        </pc:sldMkLst>
      </pc:sldChg>
      <pc:sldChg chg="add del">
        <pc:chgData name="David Vachala" userId="91433487-0c4d-408d-9c05-4db9b7ff8fc7" providerId="ADAL" clId="{446D7FFC-F822-4198-9B89-3BE753F047AA}" dt="2024-04-23T17:43:47.837" v="7"/>
        <pc:sldMkLst>
          <pc:docMk/>
          <pc:sldMk cId="2662729588" sldId="2147481201"/>
        </pc:sldMkLst>
      </pc:sldChg>
      <pc:sldChg chg="add del">
        <pc:chgData name="David Vachala" userId="91433487-0c4d-408d-9c05-4db9b7ff8fc7" providerId="ADAL" clId="{446D7FFC-F822-4198-9B89-3BE753F047AA}" dt="2024-04-23T17:43:47.837" v="7"/>
        <pc:sldMkLst>
          <pc:docMk/>
          <pc:sldMk cId="1882776218" sldId="2147481202"/>
        </pc:sldMkLst>
      </pc:sldChg>
      <pc:sldChg chg="add del">
        <pc:chgData name="David Vachala" userId="91433487-0c4d-408d-9c05-4db9b7ff8fc7" providerId="ADAL" clId="{446D7FFC-F822-4198-9B89-3BE753F047AA}" dt="2024-04-23T17:43:47.837" v="7"/>
        <pc:sldMkLst>
          <pc:docMk/>
          <pc:sldMk cId="2188586832" sldId="2147481203"/>
        </pc:sldMkLst>
      </pc:sldChg>
      <pc:sldChg chg="add del">
        <pc:chgData name="David Vachala" userId="91433487-0c4d-408d-9c05-4db9b7ff8fc7" providerId="ADAL" clId="{446D7FFC-F822-4198-9B89-3BE753F047AA}" dt="2024-04-23T17:43:47.837" v="7"/>
        <pc:sldMkLst>
          <pc:docMk/>
          <pc:sldMk cId="1680041391" sldId="2147481204"/>
        </pc:sldMkLst>
      </pc:sldChg>
      <pc:sldChg chg="add del">
        <pc:chgData name="David Vachala" userId="91433487-0c4d-408d-9c05-4db9b7ff8fc7" providerId="ADAL" clId="{446D7FFC-F822-4198-9B89-3BE753F047AA}" dt="2024-04-23T17:43:47.837" v="7"/>
        <pc:sldMkLst>
          <pc:docMk/>
          <pc:sldMk cId="2309318632" sldId="2147481205"/>
        </pc:sldMkLst>
      </pc:sldChg>
      <pc:sldChg chg="add del">
        <pc:chgData name="David Vachala" userId="91433487-0c4d-408d-9c05-4db9b7ff8fc7" providerId="ADAL" clId="{446D7FFC-F822-4198-9B89-3BE753F047AA}" dt="2024-04-23T17:43:47.837" v="7"/>
        <pc:sldMkLst>
          <pc:docMk/>
          <pc:sldMk cId="4247859210" sldId="2147481206"/>
        </pc:sldMkLst>
      </pc:sldChg>
      <pc:sldChg chg="add">
        <pc:chgData name="David Vachala" userId="91433487-0c4d-408d-9c05-4db9b7ff8fc7" providerId="ADAL" clId="{446D7FFC-F822-4198-9B89-3BE753F047AA}" dt="2024-04-23T17:43:47.837" v="7"/>
        <pc:sldMkLst>
          <pc:docMk/>
          <pc:sldMk cId="1948952389" sldId="2147481207"/>
        </pc:sldMkLst>
      </pc:sldChg>
      <pc:sldChg chg="add del">
        <pc:chgData name="David Vachala" userId="91433487-0c4d-408d-9c05-4db9b7ff8fc7" providerId="ADAL" clId="{446D7FFC-F822-4198-9B89-3BE753F047AA}" dt="2024-04-23T17:43:47.722" v="6"/>
        <pc:sldMkLst>
          <pc:docMk/>
          <pc:sldMk cId="2278002673" sldId="2147481207"/>
        </pc:sldMkLst>
      </pc:sldChg>
      <pc:sldChg chg="addSp delSp modSp add mod">
        <pc:chgData name="David Vachala" userId="91433487-0c4d-408d-9c05-4db9b7ff8fc7" providerId="ADAL" clId="{446D7FFC-F822-4198-9B89-3BE753F047AA}" dt="2024-04-24T06:44:01.499" v="393" actId="14100"/>
        <pc:sldMkLst>
          <pc:docMk/>
          <pc:sldMk cId="505229821" sldId="2147481208"/>
        </pc:sldMkLst>
      </pc:sldChg>
      <pc:sldChg chg="addSp modSp add mod ord">
        <pc:chgData name="David Vachala" userId="91433487-0c4d-408d-9c05-4db9b7ff8fc7" providerId="ADAL" clId="{446D7FFC-F822-4198-9B89-3BE753F047AA}" dt="2024-04-24T07:05:53.170" v="533" actId="14100"/>
        <pc:sldMkLst>
          <pc:docMk/>
          <pc:sldMk cId="3161466547" sldId="2147481209"/>
        </pc:sldMkLst>
      </pc:sldChg>
      <pc:sldChg chg="addSp modSp add mod">
        <pc:chgData name="David Vachala" userId="91433487-0c4d-408d-9c05-4db9b7ff8fc7" providerId="ADAL" clId="{446D7FFC-F822-4198-9B89-3BE753F047AA}" dt="2024-04-23T18:30:55.583" v="232" actId="14100"/>
        <pc:sldMkLst>
          <pc:docMk/>
          <pc:sldMk cId="419139086" sldId="2147481210"/>
        </pc:sldMkLst>
      </pc:sldChg>
      <pc:sldChg chg="addSp modSp add mod">
        <pc:chgData name="David Vachala" userId="91433487-0c4d-408d-9c05-4db9b7ff8fc7" providerId="ADAL" clId="{446D7FFC-F822-4198-9B89-3BE753F047AA}" dt="2024-04-23T18:32:24.602" v="291" actId="20577"/>
        <pc:sldMkLst>
          <pc:docMk/>
          <pc:sldMk cId="1685391776" sldId="2147481211"/>
        </pc:sldMkLst>
      </pc:sldChg>
      <pc:sldChg chg="addSp modSp new del mod">
        <pc:chgData name="David Vachala" userId="91433487-0c4d-408d-9c05-4db9b7ff8fc7" providerId="ADAL" clId="{446D7FFC-F822-4198-9B89-3BE753F047AA}" dt="2024-04-24T06:51:19.287" v="465" actId="47"/>
        <pc:sldMkLst>
          <pc:docMk/>
          <pc:sldMk cId="4292396252" sldId="2147481212"/>
        </pc:sldMkLst>
      </pc:sldChg>
      <pc:sldChg chg="addSp modSp new mod">
        <pc:chgData name="David Vachala" userId="91433487-0c4d-408d-9c05-4db9b7ff8fc7" providerId="ADAL" clId="{446D7FFC-F822-4198-9B89-3BE753F047AA}" dt="2024-04-23T18:36:43.555" v="344" actId="1076"/>
        <pc:sldMkLst>
          <pc:docMk/>
          <pc:sldMk cId="421975664" sldId="2147481213"/>
        </pc:sldMkLst>
      </pc:sldChg>
      <pc:sldChg chg="addSp modSp new mod">
        <pc:chgData name="David Vachala" userId="91433487-0c4d-408d-9c05-4db9b7ff8fc7" providerId="ADAL" clId="{446D7FFC-F822-4198-9B89-3BE753F047AA}" dt="2024-04-23T18:39:14.925" v="375" actId="20577"/>
        <pc:sldMkLst>
          <pc:docMk/>
          <pc:sldMk cId="3304324951" sldId="2147481214"/>
        </pc:sldMkLst>
      </pc:sldChg>
      <pc:sldChg chg="addSp delSp modSp new mod">
        <pc:chgData name="David Vachala" userId="91433487-0c4d-408d-9c05-4db9b7ff8fc7" providerId="ADAL" clId="{446D7FFC-F822-4198-9B89-3BE753F047AA}" dt="2024-04-24T10:44:59.029" v="548" actId="20577"/>
        <pc:sldMkLst>
          <pc:docMk/>
          <pc:sldMk cId="954331506" sldId="2147481215"/>
        </pc:sldMkLst>
      </pc:sldChg>
      <pc:sldChg chg="addSp modSp new mod">
        <pc:chgData name="David Vachala" userId="91433487-0c4d-408d-9c05-4db9b7ff8fc7" providerId="ADAL" clId="{446D7FFC-F822-4198-9B89-3BE753F047AA}" dt="2024-04-24T07:01:07.101" v="529" actId="1076"/>
        <pc:sldMkLst>
          <pc:docMk/>
          <pc:sldMk cId="3474475959" sldId="2147481216"/>
        </pc:sldMkLst>
      </pc:sldChg>
      <pc:sldChg chg="addSp modSp new mod">
        <pc:chgData name="David Vachala" userId="91433487-0c4d-408d-9c05-4db9b7ff8fc7" providerId="ADAL" clId="{446D7FFC-F822-4198-9B89-3BE753F047AA}" dt="2024-04-24T06:49:54.759" v="464" actId="1076"/>
        <pc:sldMkLst>
          <pc:docMk/>
          <pc:sldMk cId="51217903" sldId="2147481217"/>
        </pc:sldMkLst>
      </pc:sldChg>
      <pc:sldChg chg="addSp modSp new mod">
        <pc:chgData name="David Vachala" userId="91433487-0c4d-408d-9c05-4db9b7ff8fc7" providerId="ADAL" clId="{446D7FFC-F822-4198-9B89-3BE753F047AA}" dt="2024-04-24T06:53:38.747" v="497" actId="20577"/>
        <pc:sldMkLst>
          <pc:docMk/>
          <pc:sldMk cId="21182256" sldId="2147481218"/>
        </pc:sldMkLst>
      </pc:sldChg>
      <pc:sldChg chg="addSp modSp new mod">
        <pc:chgData name="David Vachala" userId="91433487-0c4d-408d-9c05-4db9b7ff8fc7" providerId="ADAL" clId="{446D7FFC-F822-4198-9B89-3BE753F047AA}" dt="2024-04-24T06:56:26.316" v="527" actId="20577"/>
        <pc:sldMkLst>
          <pc:docMk/>
          <pc:sldMk cId="3500661332" sldId="2147481219"/>
        </pc:sldMkLst>
      </pc:sldChg>
    </pc:docChg>
  </pc:docChgLst>
  <pc:docChgLst>
    <pc:chgData name="Théophile Chin-Nin" userId="77bb4687-6e0a-4c11-8f84-ca258473b33f" providerId="ADAL" clId="{BAB5A214-7DC5-4952-9650-3CAEA0E6FF4F}"/>
    <pc:docChg chg="undo custSel addSld delSld modSld sldOrd modSection">
      <pc:chgData name="Théophile Chin-Nin" userId="77bb4687-6e0a-4c11-8f84-ca258473b33f" providerId="ADAL" clId="{BAB5A214-7DC5-4952-9650-3CAEA0E6FF4F}" dt="2024-08-28T10:32:03.248" v="2454" actId="20577"/>
      <pc:docMkLst>
        <pc:docMk/>
      </pc:docMkLst>
      <pc:sldChg chg="addSp modSp mod">
        <pc:chgData name="Théophile Chin-Nin" userId="77bb4687-6e0a-4c11-8f84-ca258473b33f" providerId="ADAL" clId="{BAB5A214-7DC5-4952-9650-3CAEA0E6FF4F}" dt="2024-08-27T10:15:52.578" v="325" actId="14100"/>
        <pc:sldMkLst>
          <pc:docMk/>
          <pc:sldMk cId="1651044968" sldId="2147481291"/>
        </pc:sldMkLst>
      </pc:sldChg>
      <pc:sldChg chg="addSp delSp modSp add mod">
        <pc:chgData name="Théophile Chin-Nin" userId="77bb4687-6e0a-4c11-8f84-ca258473b33f" providerId="ADAL" clId="{BAB5A214-7DC5-4952-9650-3CAEA0E6FF4F}" dt="2024-08-27T10:20:22.482" v="377" actId="1076"/>
        <pc:sldMkLst>
          <pc:docMk/>
          <pc:sldMk cId="3118988767" sldId="2147481309"/>
        </pc:sldMkLst>
      </pc:sldChg>
      <pc:sldChg chg="addSp delSp modSp add mod modTransition">
        <pc:chgData name="Théophile Chin-Nin" userId="77bb4687-6e0a-4c11-8f84-ca258473b33f" providerId="ADAL" clId="{BAB5A214-7DC5-4952-9650-3CAEA0E6FF4F}" dt="2024-08-27T10:37:25.915" v="749" actId="20577"/>
        <pc:sldMkLst>
          <pc:docMk/>
          <pc:sldMk cId="2522223008" sldId="2147481310"/>
        </pc:sldMkLst>
      </pc:sldChg>
      <pc:sldChg chg="addSp delSp modSp add mod modAnim">
        <pc:chgData name="Théophile Chin-Nin" userId="77bb4687-6e0a-4c11-8f84-ca258473b33f" providerId="ADAL" clId="{BAB5A214-7DC5-4952-9650-3CAEA0E6FF4F}" dt="2024-08-28T06:13:43.958" v="1398" actId="1076"/>
        <pc:sldMkLst>
          <pc:docMk/>
          <pc:sldMk cId="1175906458" sldId="2147481311"/>
        </pc:sldMkLst>
      </pc:sldChg>
      <pc:sldChg chg="addSp delSp modSp add mod chgLayout">
        <pc:chgData name="Théophile Chin-Nin" userId="77bb4687-6e0a-4c11-8f84-ca258473b33f" providerId="ADAL" clId="{BAB5A214-7DC5-4952-9650-3CAEA0E6FF4F}" dt="2024-08-28T10:32:03.248" v="2454" actId="20577"/>
        <pc:sldMkLst>
          <pc:docMk/>
          <pc:sldMk cId="69689060" sldId="2147481312"/>
        </pc:sldMkLst>
      </pc:sldChg>
      <pc:sldChg chg="addSp delSp modSp add mod modClrScheme chgLayout">
        <pc:chgData name="Théophile Chin-Nin" userId="77bb4687-6e0a-4c11-8f84-ca258473b33f" providerId="ADAL" clId="{BAB5A214-7DC5-4952-9650-3CAEA0E6FF4F}" dt="2024-08-28T07:35:44.080" v="2295" actId="14100"/>
        <pc:sldMkLst>
          <pc:docMk/>
          <pc:sldMk cId="2716968415" sldId="2147481314"/>
        </pc:sldMkLst>
      </pc:sldChg>
      <pc:sldChg chg="addSp modSp new mod ord">
        <pc:chgData name="Théophile Chin-Nin" userId="77bb4687-6e0a-4c11-8f84-ca258473b33f" providerId="ADAL" clId="{BAB5A214-7DC5-4952-9650-3CAEA0E6FF4F}" dt="2024-08-28T10:30:41.481" v="2451"/>
        <pc:sldMkLst>
          <pc:docMk/>
          <pc:sldMk cId="1115379560" sldId="2147481315"/>
        </pc:sldMkLst>
      </pc:sldChg>
      <pc:sldChg chg="addSp delSp modSp add mod">
        <pc:chgData name="Théophile Chin-Nin" userId="77bb4687-6e0a-4c11-8f84-ca258473b33f" providerId="ADAL" clId="{BAB5A214-7DC5-4952-9650-3CAEA0E6FF4F}" dt="2024-08-28T10:26:52.955" v="2449" actId="22"/>
        <pc:sldMkLst>
          <pc:docMk/>
          <pc:sldMk cId="2470432979" sldId="2147481317"/>
        </pc:sldMkLst>
      </pc:sldChg>
      <pc:sldChg chg="add del">
        <pc:chgData name="Théophile Chin-Nin" userId="77bb4687-6e0a-4c11-8f84-ca258473b33f" providerId="ADAL" clId="{BAB5A214-7DC5-4952-9650-3CAEA0E6FF4F}" dt="2024-08-28T10:26:37.109" v="2446"/>
        <pc:sldMkLst>
          <pc:docMk/>
          <pc:sldMk cId="800635859" sldId="2147481318"/>
        </pc:sldMkLst>
      </pc:sldChg>
      <pc:sldChg chg="add del">
        <pc:chgData name="Théophile Chin-Nin" userId="77bb4687-6e0a-4c11-8f84-ca258473b33f" providerId="ADAL" clId="{BAB5A214-7DC5-4952-9650-3CAEA0E6FF4F}" dt="2024-08-28T10:26:44.399" v="2448"/>
        <pc:sldMkLst>
          <pc:docMk/>
          <pc:sldMk cId="1478341228" sldId="2147481318"/>
        </pc:sldMkLst>
      </pc:sldChg>
      <pc:sldChg chg="add del">
        <pc:chgData name="Théophile Chin-Nin" userId="77bb4687-6e0a-4c11-8f84-ca258473b33f" providerId="ADAL" clId="{BAB5A214-7DC5-4952-9650-3CAEA0E6FF4F}" dt="2024-08-28T10:26:32.651" v="2444"/>
        <pc:sldMkLst>
          <pc:docMk/>
          <pc:sldMk cId="3661755228" sldId="2147481318"/>
        </pc:sldMkLst>
      </pc:sldChg>
    </pc:docChg>
  </pc:docChgLst>
  <pc:docChgLst>
    <pc:chgData name="David VACHALA" userId="76d02b97-1bbd-456c-868a-7dcf11490085" providerId="ADAL" clId="{DAFE3512-317D-464B-A6C8-681A26605AC1}"/>
    <pc:docChg chg="undo redo custSel addSld delSld modSld modSection">
      <pc:chgData name="David VACHALA" userId="76d02b97-1bbd-456c-868a-7dcf11490085" providerId="ADAL" clId="{DAFE3512-317D-464B-A6C8-681A26605AC1}" dt="2025-02-26T12:16:28.878" v="475" actId="20577"/>
      <pc:docMkLst>
        <pc:docMk/>
      </pc:docMkLst>
      <pc:sldChg chg="modSp mod">
        <pc:chgData name="David VACHALA" userId="76d02b97-1bbd-456c-868a-7dcf11490085" providerId="ADAL" clId="{DAFE3512-317D-464B-A6C8-681A26605AC1}" dt="2025-02-17T09:28:11.643" v="43" actId="20577"/>
        <pc:sldMkLst>
          <pc:docMk/>
          <pc:sldMk cId="409723674" sldId="259"/>
        </pc:sldMkLst>
        <pc:spChg chg="mod">
          <ac:chgData name="David VACHALA" userId="76d02b97-1bbd-456c-868a-7dcf11490085" providerId="ADAL" clId="{DAFE3512-317D-464B-A6C8-681A26605AC1}" dt="2025-02-17T09:28:11.643" v="43" actId="20577"/>
          <ac:spMkLst>
            <pc:docMk/>
            <pc:sldMk cId="409723674" sldId="259"/>
            <ac:spMk id="33" creationId="{3CD78EB7-563C-4025-87ED-8064992121A5}"/>
          </ac:spMkLst>
        </pc:spChg>
      </pc:sldChg>
      <pc:sldChg chg="delSp modSp mod">
        <pc:chgData name="David VACHALA" userId="76d02b97-1bbd-456c-868a-7dcf11490085" providerId="ADAL" clId="{DAFE3512-317D-464B-A6C8-681A26605AC1}" dt="2025-02-17T10:56:31.407" v="93" actId="20577"/>
        <pc:sldMkLst>
          <pc:docMk/>
          <pc:sldMk cId="1743216632" sldId="261"/>
        </pc:sldMkLst>
        <pc:spChg chg="mod">
          <ac:chgData name="David VACHALA" userId="76d02b97-1bbd-456c-868a-7dcf11490085" providerId="ADAL" clId="{DAFE3512-317D-464B-A6C8-681A26605AC1}" dt="2025-02-17T09:27:02.915" v="15" actId="20577"/>
          <ac:spMkLst>
            <pc:docMk/>
            <pc:sldMk cId="1743216632" sldId="261"/>
            <ac:spMk id="29" creationId="{CB892594-7024-4545-AEF5-72B22C06A1A3}"/>
          </ac:spMkLst>
        </pc:spChg>
        <pc:spChg chg="mod">
          <ac:chgData name="David VACHALA" userId="76d02b97-1bbd-456c-868a-7dcf11490085" providerId="ADAL" clId="{DAFE3512-317D-464B-A6C8-681A26605AC1}" dt="2025-02-17T10:21:09.110" v="91" actId="20577"/>
          <ac:spMkLst>
            <pc:docMk/>
            <pc:sldMk cId="1743216632" sldId="261"/>
            <ac:spMk id="38" creationId="{3AD62353-66DA-437B-A82D-75433367BE34}"/>
          </ac:spMkLst>
        </pc:spChg>
        <pc:spChg chg="mod">
          <ac:chgData name="David VACHALA" userId="76d02b97-1bbd-456c-868a-7dcf11490085" providerId="ADAL" clId="{DAFE3512-317D-464B-A6C8-681A26605AC1}" dt="2025-02-17T10:18:53.873" v="56"/>
          <ac:spMkLst>
            <pc:docMk/>
            <pc:sldMk cId="1743216632" sldId="261"/>
            <ac:spMk id="39" creationId="{C17792EC-B649-4521-8BC0-704F4F4F9823}"/>
          </ac:spMkLst>
        </pc:spChg>
        <pc:spChg chg="mod">
          <ac:chgData name="David VACHALA" userId="76d02b97-1bbd-456c-868a-7dcf11490085" providerId="ADAL" clId="{DAFE3512-317D-464B-A6C8-681A26605AC1}" dt="2025-02-17T10:19:56.095" v="87" actId="20577"/>
          <ac:spMkLst>
            <pc:docMk/>
            <pc:sldMk cId="1743216632" sldId="261"/>
            <ac:spMk id="41" creationId="{309B52EE-F75E-4904-AF65-5BA395A3D838}"/>
          </ac:spMkLst>
        </pc:spChg>
        <pc:spChg chg="mod">
          <ac:chgData name="David VACHALA" userId="76d02b97-1bbd-456c-868a-7dcf11490085" providerId="ADAL" clId="{DAFE3512-317D-464B-A6C8-681A26605AC1}" dt="2025-02-17T10:56:31.407" v="93" actId="20577"/>
          <ac:spMkLst>
            <pc:docMk/>
            <pc:sldMk cId="1743216632" sldId="261"/>
            <ac:spMk id="42" creationId="{4BCB5372-1AB6-44A8-AD04-1395BEABC92C}"/>
          </ac:spMkLst>
        </pc:spChg>
        <pc:picChg chg="mod">
          <ac:chgData name="David VACHALA" userId="76d02b97-1bbd-456c-868a-7dcf11490085" providerId="ADAL" clId="{DAFE3512-317D-464B-A6C8-681A26605AC1}" dt="2025-02-17T10:20:50.369" v="89" actId="1366"/>
          <ac:picMkLst>
            <pc:docMk/>
            <pc:sldMk cId="1743216632" sldId="261"/>
            <ac:picMk id="25" creationId="{66933336-5347-D9A5-53F9-ED9BD6E3439F}"/>
          </ac:picMkLst>
        </pc:picChg>
        <pc:picChg chg="mod">
          <ac:chgData name="David VACHALA" userId="76d02b97-1bbd-456c-868a-7dcf11490085" providerId="ADAL" clId="{DAFE3512-317D-464B-A6C8-681A26605AC1}" dt="2025-02-17T10:20:50.369" v="89" actId="1366"/>
          <ac:picMkLst>
            <pc:docMk/>
            <pc:sldMk cId="1743216632" sldId="261"/>
            <ac:picMk id="37" creationId="{DDCB2138-9DAD-4B7D-8846-B68288AF3EAC}"/>
          </ac:picMkLst>
        </pc:picChg>
      </pc:sldChg>
      <pc:sldChg chg="modSp mod">
        <pc:chgData name="David VACHALA" userId="76d02b97-1bbd-456c-868a-7dcf11490085" providerId="ADAL" clId="{DAFE3512-317D-464B-A6C8-681A26605AC1}" dt="2025-02-17T11:03:45.814" v="120"/>
        <pc:sldMkLst>
          <pc:docMk/>
          <pc:sldMk cId="530844445" sldId="2147481261"/>
        </pc:sldMkLst>
      </pc:sldChg>
      <pc:sldChg chg="del">
        <pc:chgData name="David VACHALA" userId="76d02b97-1bbd-456c-868a-7dcf11490085" providerId="ADAL" clId="{DAFE3512-317D-464B-A6C8-681A26605AC1}" dt="2025-02-24T19:10:08.225" v="173" actId="47"/>
        <pc:sldMkLst>
          <pc:docMk/>
          <pc:sldMk cId="362503517" sldId="2147481353"/>
        </pc:sldMkLst>
      </pc:sldChg>
      <pc:sldChg chg="addSp delSp modSp del mod">
        <pc:chgData name="David VACHALA" userId="76d02b97-1bbd-456c-868a-7dcf11490085" providerId="ADAL" clId="{DAFE3512-317D-464B-A6C8-681A26605AC1}" dt="2025-02-17T09:27:31.846" v="21" actId="47"/>
        <pc:sldMkLst>
          <pc:docMk/>
          <pc:sldMk cId="1208847918" sldId="2147481366"/>
        </pc:sldMkLst>
      </pc:sldChg>
      <pc:sldChg chg="del">
        <pc:chgData name="David VACHALA" userId="76d02b97-1bbd-456c-868a-7dcf11490085" providerId="ADAL" clId="{DAFE3512-317D-464B-A6C8-681A26605AC1}" dt="2025-02-24T19:10:47.911" v="175" actId="47"/>
        <pc:sldMkLst>
          <pc:docMk/>
          <pc:sldMk cId="2713013895" sldId="2147481415"/>
        </pc:sldMkLst>
      </pc:sldChg>
      <pc:sldChg chg="del">
        <pc:chgData name="David VACHALA" userId="76d02b97-1bbd-456c-868a-7dcf11490085" providerId="ADAL" clId="{DAFE3512-317D-464B-A6C8-681A26605AC1}" dt="2025-02-17T09:27:50.528" v="29" actId="47"/>
        <pc:sldMkLst>
          <pc:docMk/>
          <pc:sldMk cId="1221590342" sldId="2147481416"/>
        </pc:sldMkLst>
      </pc:sldChg>
      <pc:sldChg chg="del">
        <pc:chgData name="David VACHALA" userId="76d02b97-1bbd-456c-868a-7dcf11490085" providerId="ADAL" clId="{DAFE3512-317D-464B-A6C8-681A26605AC1}" dt="2025-02-17T09:27:52.847" v="30" actId="47"/>
        <pc:sldMkLst>
          <pc:docMk/>
          <pc:sldMk cId="1411683606" sldId="2147481417"/>
        </pc:sldMkLst>
      </pc:sldChg>
      <pc:sldChg chg="del">
        <pc:chgData name="David VACHALA" userId="76d02b97-1bbd-456c-868a-7dcf11490085" providerId="ADAL" clId="{DAFE3512-317D-464B-A6C8-681A26605AC1}" dt="2025-02-17T09:27:53.507" v="31" actId="47"/>
        <pc:sldMkLst>
          <pc:docMk/>
          <pc:sldMk cId="3449004502" sldId="2147481418"/>
        </pc:sldMkLst>
      </pc:sldChg>
      <pc:sldChg chg="del">
        <pc:chgData name="David VACHALA" userId="76d02b97-1bbd-456c-868a-7dcf11490085" providerId="ADAL" clId="{DAFE3512-317D-464B-A6C8-681A26605AC1}" dt="2025-02-17T09:27:54.349" v="32" actId="47"/>
        <pc:sldMkLst>
          <pc:docMk/>
          <pc:sldMk cId="1704224382" sldId="2147481419"/>
        </pc:sldMkLst>
      </pc:sldChg>
      <pc:sldChg chg="del">
        <pc:chgData name="David VACHALA" userId="76d02b97-1bbd-456c-868a-7dcf11490085" providerId="ADAL" clId="{DAFE3512-317D-464B-A6C8-681A26605AC1}" dt="2025-02-17T09:27:54.931" v="33" actId="47"/>
        <pc:sldMkLst>
          <pc:docMk/>
          <pc:sldMk cId="938745613" sldId="2147481420"/>
        </pc:sldMkLst>
      </pc:sldChg>
      <pc:sldChg chg="del">
        <pc:chgData name="David VACHALA" userId="76d02b97-1bbd-456c-868a-7dcf11490085" providerId="ADAL" clId="{DAFE3512-317D-464B-A6C8-681A26605AC1}" dt="2025-02-17T09:27:56.158" v="35" actId="47"/>
        <pc:sldMkLst>
          <pc:docMk/>
          <pc:sldMk cId="2596577369" sldId="2147481421"/>
        </pc:sldMkLst>
      </pc:sldChg>
      <pc:sldChg chg="del">
        <pc:chgData name="David VACHALA" userId="76d02b97-1bbd-456c-868a-7dcf11490085" providerId="ADAL" clId="{DAFE3512-317D-464B-A6C8-681A26605AC1}" dt="2025-02-17T09:27:55.595" v="34" actId="47"/>
        <pc:sldMkLst>
          <pc:docMk/>
          <pc:sldMk cId="2205535201" sldId="2147481422"/>
        </pc:sldMkLst>
      </pc:sldChg>
      <pc:sldChg chg="del">
        <pc:chgData name="David VACHALA" userId="76d02b97-1bbd-456c-868a-7dcf11490085" providerId="ADAL" clId="{DAFE3512-317D-464B-A6C8-681A26605AC1}" dt="2025-02-17T09:27:56.667" v="36" actId="47"/>
        <pc:sldMkLst>
          <pc:docMk/>
          <pc:sldMk cId="760420458" sldId="2147481423"/>
        </pc:sldMkLst>
      </pc:sldChg>
      <pc:sldChg chg="modSp add del mod">
        <pc:chgData name="David VACHALA" userId="76d02b97-1bbd-456c-868a-7dcf11490085" providerId="ADAL" clId="{DAFE3512-317D-464B-A6C8-681A26605AC1}" dt="2025-02-24T19:10:49.298" v="176" actId="47"/>
        <pc:sldMkLst>
          <pc:docMk/>
          <pc:sldMk cId="1760243570" sldId="2147481424"/>
        </pc:sldMkLst>
      </pc:sldChg>
      <pc:sldChg chg="modSp new del mod">
        <pc:chgData name="David VACHALA" userId="76d02b97-1bbd-456c-868a-7dcf11490085" providerId="ADAL" clId="{DAFE3512-317D-464B-A6C8-681A26605AC1}" dt="2025-02-24T19:41:16.826" v="382" actId="47"/>
        <pc:sldMkLst>
          <pc:docMk/>
          <pc:sldMk cId="3362442298" sldId="2147481425"/>
        </pc:sldMkLst>
      </pc:sldChg>
      <pc:sldChg chg="modSp add mod">
        <pc:chgData name="David VACHALA" userId="76d02b97-1bbd-456c-868a-7dcf11490085" providerId="ADAL" clId="{DAFE3512-317D-464B-A6C8-681A26605AC1}" dt="2025-02-26T12:16:28.878" v="475" actId="20577"/>
        <pc:sldMkLst>
          <pc:docMk/>
          <pc:sldMk cId="4004173363" sldId="2147481426"/>
        </pc:sldMkLst>
      </pc:sldChg>
      <pc:sldChg chg="add">
        <pc:chgData name="David VACHALA" userId="76d02b97-1bbd-456c-868a-7dcf11490085" providerId="ADAL" clId="{DAFE3512-317D-464B-A6C8-681A26605AC1}" dt="2025-02-24T19:10:45.530" v="174"/>
        <pc:sldMkLst>
          <pc:docMk/>
          <pc:sldMk cId="4192823348" sldId="2147481427"/>
        </pc:sldMkLst>
      </pc:sldChg>
      <pc:sldChg chg="add">
        <pc:chgData name="David VACHALA" userId="76d02b97-1bbd-456c-868a-7dcf11490085" providerId="ADAL" clId="{DAFE3512-317D-464B-A6C8-681A26605AC1}" dt="2025-02-24T19:10:05.780" v="172"/>
        <pc:sldMkLst>
          <pc:docMk/>
          <pc:sldMk cId="0" sldId="2147481428"/>
        </pc:sldMkLst>
      </pc:sldChg>
      <pc:sldChg chg="add">
        <pc:chgData name="David VACHALA" userId="76d02b97-1bbd-456c-868a-7dcf11490085" providerId="ADAL" clId="{DAFE3512-317D-464B-A6C8-681A26605AC1}" dt="2025-02-24T19:10:45.530" v="174"/>
        <pc:sldMkLst>
          <pc:docMk/>
          <pc:sldMk cId="1573795347" sldId="2147481429"/>
        </pc:sldMkLst>
      </pc:sldChg>
      <pc:sldChg chg="add">
        <pc:chgData name="David VACHALA" userId="76d02b97-1bbd-456c-868a-7dcf11490085" providerId="ADAL" clId="{DAFE3512-317D-464B-A6C8-681A26605AC1}" dt="2025-02-24T19:10:45.530" v="174"/>
        <pc:sldMkLst>
          <pc:docMk/>
          <pc:sldMk cId="698687482" sldId="2147481430"/>
        </pc:sldMkLst>
      </pc:sldChg>
      <pc:sldChg chg="add">
        <pc:chgData name="David VACHALA" userId="76d02b97-1bbd-456c-868a-7dcf11490085" providerId="ADAL" clId="{DAFE3512-317D-464B-A6C8-681A26605AC1}" dt="2025-02-24T19:10:45.530" v="174"/>
        <pc:sldMkLst>
          <pc:docMk/>
          <pc:sldMk cId="423103112" sldId="2147481431"/>
        </pc:sldMkLst>
      </pc:sldChg>
      <pc:sldChg chg="add">
        <pc:chgData name="David VACHALA" userId="76d02b97-1bbd-456c-868a-7dcf11490085" providerId="ADAL" clId="{DAFE3512-317D-464B-A6C8-681A26605AC1}" dt="2025-02-24T19:10:45.530" v="174"/>
        <pc:sldMkLst>
          <pc:docMk/>
          <pc:sldMk cId="1175660024" sldId="2147481432"/>
        </pc:sldMkLst>
      </pc:sldChg>
      <pc:sldChg chg="add">
        <pc:chgData name="David VACHALA" userId="76d02b97-1bbd-456c-868a-7dcf11490085" providerId="ADAL" clId="{DAFE3512-317D-464B-A6C8-681A26605AC1}" dt="2025-02-24T19:10:45.530" v="174"/>
        <pc:sldMkLst>
          <pc:docMk/>
          <pc:sldMk cId="3271199810" sldId="2147481433"/>
        </pc:sldMkLst>
      </pc:sldChg>
      <pc:sldChg chg="add">
        <pc:chgData name="David VACHALA" userId="76d02b97-1bbd-456c-868a-7dcf11490085" providerId="ADAL" clId="{DAFE3512-317D-464B-A6C8-681A26605AC1}" dt="2025-02-24T19:10:45.530" v="174"/>
        <pc:sldMkLst>
          <pc:docMk/>
          <pc:sldMk cId="711232576" sldId="2147481434"/>
        </pc:sldMkLst>
      </pc:sldChg>
      <pc:sldChg chg="addSp modSp new mod">
        <pc:chgData name="David VACHALA" userId="76d02b97-1bbd-456c-868a-7dcf11490085" providerId="ADAL" clId="{DAFE3512-317D-464B-A6C8-681A26605AC1}" dt="2025-02-24T19:16:25.828" v="197" actId="20577"/>
        <pc:sldMkLst>
          <pc:docMk/>
          <pc:sldMk cId="1173923229" sldId="2147481435"/>
        </pc:sldMkLst>
      </pc:sldChg>
      <pc:sldChg chg="addSp modSp new mod">
        <pc:chgData name="David VACHALA" userId="76d02b97-1bbd-456c-868a-7dcf11490085" providerId="ADAL" clId="{DAFE3512-317D-464B-A6C8-681A26605AC1}" dt="2025-02-24T19:18:19.588" v="211" actId="1076"/>
        <pc:sldMkLst>
          <pc:docMk/>
          <pc:sldMk cId="4096273720" sldId="2147481436"/>
        </pc:sldMkLst>
      </pc:sldChg>
      <pc:sldChg chg="addSp modSp add mod">
        <pc:chgData name="David VACHALA" userId="76d02b97-1bbd-456c-868a-7dcf11490085" providerId="ADAL" clId="{DAFE3512-317D-464B-A6C8-681A26605AC1}" dt="2025-02-24T19:32:32.296" v="289" actId="20577"/>
        <pc:sldMkLst>
          <pc:docMk/>
          <pc:sldMk cId="3908017510" sldId="2147481437"/>
        </pc:sldMkLst>
      </pc:sldChg>
      <pc:sldChg chg="addSp modSp add mod">
        <pc:chgData name="David VACHALA" userId="76d02b97-1bbd-456c-868a-7dcf11490085" providerId="ADAL" clId="{DAFE3512-317D-464B-A6C8-681A26605AC1}" dt="2025-02-24T19:33:26.669" v="300"/>
        <pc:sldMkLst>
          <pc:docMk/>
          <pc:sldMk cId="4096030980" sldId="2147481438"/>
        </pc:sldMkLst>
      </pc:sldChg>
      <pc:sldChg chg="addSp modSp add mod">
        <pc:chgData name="David VACHALA" userId="76d02b97-1bbd-456c-868a-7dcf11490085" providerId="ADAL" clId="{DAFE3512-317D-464B-A6C8-681A26605AC1}" dt="2025-02-24T19:28:05.027" v="254" actId="27636"/>
        <pc:sldMkLst>
          <pc:docMk/>
          <pc:sldMk cId="1484940916" sldId="2147481439"/>
        </pc:sldMkLst>
      </pc:sldChg>
      <pc:sldChg chg="addSp modSp add mod">
        <pc:chgData name="David VACHALA" userId="76d02b97-1bbd-456c-868a-7dcf11490085" providerId="ADAL" clId="{DAFE3512-317D-464B-A6C8-681A26605AC1}" dt="2025-02-24T19:25:42.571" v="235" actId="27636"/>
        <pc:sldMkLst>
          <pc:docMk/>
          <pc:sldMk cId="2798124477" sldId="2147481440"/>
        </pc:sldMkLst>
      </pc:sldChg>
      <pc:sldChg chg="addSp modSp add mod">
        <pc:chgData name="David VACHALA" userId="76d02b97-1bbd-456c-868a-7dcf11490085" providerId="ADAL" clId="{DAFE3512-317D-464B-A6C8-681A26605AC1}" dt="2025-02-24T19:34:16.201" v="313" actId="27636"/>
        <pc:sldMkLst>
          <pc:docMk/>
          <pc:sldMk cId="543420022" sldId="2147481441"/>
        </pc:sldMkLst>
      </pc:sldChg>
      <pc:sldChg chg="addSp delSp modSp add mod">
        <pc:chgData name="David VACHALA" userId="76d02b97-1bbd-456c-868a-7dcf11490085" providerId="ADAL" clId="{DAFE3512-317D-464B-A6C8-681A26605AC1}" dt="2025-02-26T11:41:54.565" v="453" actId="20577"/>
        <pc:sldMkLst>
          <pc:docMk/>
          <pc:sldMk cId="2376413716" sldId="2147481442"/>
        </pc:sldMkLst>
      </pc:sldChg>
      <pc:sldChg chg="addSp modSp add mod">
        <pc:chgData name="David VACHALA" userId="76d02b97-1bbd-456c-868a-7dcf11490085" providerId="ADAL" clId="{DAFE3512-317D-464B-A6C8-681A26605AC1}" dt="2025-02-26T11:42:04.455" v="457" actId="20577"/>
        <pc:sldMkLst>
          <pc:docMk/>
          <pc:sldMk cId="1066679018" sldId="2147481443"/>
        </pc:sldMkLst>
      </pc:sldChg>
      <pc:sldChg chg="addSp modSp new mod">
        <pc:chgData name="David VACHALA" userId="76d02b97-1bbd-456c-868a-7dcf11490085" providerId="ADAL" clId="{DAFE3512-317D-464B-A6C8-681A26605AC1}" dt="2025-02-26T11:42:25.327" v="471" actId="20577"/>
        <pc:sldMkLst>
          <pc:docMk/>
          <pc:sldMk cId="1135953765" sldId="2147481444"/>
        </pc:sldMkLst>
      </pc:sldChg>
    </pc:docChg>
  </pc:docChgLst>
  <pc:docChgLst>
    <pc:chgData name="David VACHALA" userId="76d02b97-1bbd-456c-868a-7dcf11490085" providerId="ADAL" clId="{440BF1EB-FC75-4C02-8FC7-DA91D9C29590}"/>
    <pc:docChg chg="undo redo custSel addSld delSld modSld modSection">
      <pc:chgData name="David VACHALA" userId="76d02b97-1bbd-456c-868a-7dcf11490085" providerId="ADAL" clId="{440BF1EB-FC75-4C02-8FC7-DA91D9C29590}" dt="2024-11-27T11:48:48.390" v="914" actId="47"/>
      <pc:docMkLst>
        <pc:docMk/>
      </pc:docMkLst>
      <pc:sldChg chg="modSp mod">
        <pc:chgData name="David VACHALA" userId="76d02b97-1bbd-456c-868a-7dcf11490085" providerId="ADAL" clId="{440BF1EB-FC75-4C02-8FC7-DA91D9C29590}" dt="2024-11-08T22:41:29.678" v="46" actId="20577"/>
        <pc:sldMkLst>
          <pc:docMk/>
          <pc:sldMk cId="409723674" sldId="259"/>
        </pc:sldMkLst>
      </pc:sldChg>
      <pc:sldChg chg="modSp mod">
        <pc:chgData name="David VACHALA" userId="76d02b97-1bbd-456c-868a-7dcf11490085" providerId="ADAL" clId="{440BF1EB-FC75-4C02-8FC7-DA91D9C29590}" dt="2024-11-08T22:46:28.366" v="120" actId="20577"/>
        <pc:sldMkLst>
          <pc:docMk/>
          <pc:sldMk cId="1743216632" sldId="261"/>
        </pc:sldMkLst>
      </pc:sldChg>
      <pc:sldChg chg="modSp mod">
        <pc:chgData name="David VACHALA" userId="76d02b97-1bbd-456c-868a-7dcf11490085" providerId="ADAL" clId="{440BF1EB-FC75-4C02-8FC7-DA91D9C29590}" dt="2024-11-08T22:48:49.741" v="154" actId="20577"/>
        <pc:sldMkLst>
          <pc:docMk/>
          <pc:sldMk cId="530844445" sldId="2147481261"/>
        </pc:sldMkLst>
      </pc:sldChg>
      <pc:sldChg chg="modSp del mod">
        <pc:chgData name="David VACHALA" userId="76d02b97-1bbd-456c-868a-7dcf11490085" providerId="ADAL" clId="{440BF1EB-FC75-4C02-8FC7-DA91D9C29590}" dt="2024-11-25T17:47:45.791" v="209" actId="47"/>
        <pc:sldMkLst>
          <pc:docMk/>
          <pc:sldMk cId="3171929652" sldId="2147481336"/>
        </pc:sldMkLst>
      </pc:sldChg>
      <pc:sldChg chg="del">
        <pc:chgData name="David VACHALA" userId="76d02b97-1bbd-456c-868a-7dcf11490085" providerId="ADAL" clId="{440BF1EB-FC75-4C02-8FC7-DA91D9C29590}" dt="2024-11-27T11:48:48.390" v="914" actId="47"/>
        <pc:sldMkLst>
          <pc:docMk/>
          <pc:sldMk cId="1783839029" sldId="2147481354"/>
        </pc:sldMkLst>
      </pc:sldChg>
      <pc:sldChg chg="del">
        <pc:chgData name="David VACHALA" userId="76d02b97-1bbd-456c-868a-7dcf11490085" providerId="ADAL" clId="{440BF1EB-FC75-4C02-8FC7-DA91D9C29590}" dt="2024-11-08T22:41:15.285" v="31" actId="47"/>
        <pc:sldMkLst>
          <pc:docMk/>
          <pc:sldMk cId="1099974337" sldId="2147481355"/>
        </pc:sldMkLst>
      </pc:sldChg>
      <pc:sldChg chg="del">
        <pc:chgData name="David VACHALA" userId="76d02b97-1bbd-456c-868a-7dcf11490085" providerId="ADAL" clId="{440BF1EB-FC75-4C02-8FC7-DA91D9C29590}" dt="2024-11-08T22:41:13.255" v="30" actId="47"/>
        <pc:sldMkLst>
          <pc:docMk/>
          <pc:sldMk cId="2194955618" sldId="2147481356"/>
        </pc:sldMkLst>
      </pc:sldChg>
      <pc:sldChg chg="del">
        <pc:chgData name="David VACHALA" userId="76d02b97-1bbd-456c-868a-7dcf11490085" providerId="ADAL" clId="{440BF1EB-FC75-4C02-8FC7-DA91D9C29590}" dt="2024-11-08T22:41:15.752" v="32" actId="47"/>
        <pc:sldMkLst>
          <pc:docMk/>
          <pc:sldMk cId="2110942674" sldId="2147481357"/>
        </pc:sldMkLst>
      </pc:sldChg>
      <pc:sldChg chg="del">
        <pc:chgData name="David VACHALA" userId="76d02b97-1bbd-456c-868a-7dcf11490085" providerId="ADAL" clId="{440BF1EB-FC75-4C02-8FC7-DA91D9C29590}" dt="2024-11-08T22:41:16.082" v="33" actId="47"/>
        <pc:sldMkLst>
          <pc:docMk/>
          <pc:sldMk cId="3463526780" sldId="2147481358"/>
        </pc:sldMkLst>
      </pc:sldChg>
      <pc:sldChg chg="del">
        <pc:chgData name="David VACHALA" userId="76d02b97-1bbd-456c-868a-7dcf11490085" providerId="ADAL" clId="{440BF1EB-FC75-4C02-8FC7-DA91D9C29590}" dt="2024-11-08T22:41:16.968" v="35" actId="47"/>
        <pc:sldMkLst>
          <pc:docMk/>
          <pc:sldMk cId="3199756371" sldId="2147481359"/>
        </pc:sldMkLst>
      </pc:sldChg>
      <pc:sldChg chg="del">
        <pc:chgData name="David VACHALA" userId="76d02b97-1bbd-456c-868a-7dcf11490085" providerId="ADAL" clId="{440BF1EB-FC75-4C02-8FC7-DA91D9C29590}" dt="2024-11-08T22:41:17.375" v="36" actId="47"/>
        <pc:sldMkLst>
          <pc:docMk/>
          <pc:sldMk cId="3514704513" sldId="2147481360"/>
        </pc:sldMkLst>
      </pc:sldChg>
      <pc:sldChg chg="del">
        <pc:chgData name="David VACHALA" userId="76d02b97-1bbd-456c-868a-7dcf11490085" providerId="ADAL" clId="{440BF1EB-FC75-4C02-8FC7-DA91D9C29590}" dt="2024-11-08T22:41:18.386" v="38" actId="47"/>
        <pc:sldMkLst>
          <pc:docMk/>
          <pc:sldMk cId="2158047345" sldId="2147481361"/>
        </pc:sldMkLst>
      </pc:sldChg>
      <pc:sldChg chg="del">
        <pc:chgData name="David VACHALA" userId="76d02b97-1bbd-456c-868a-7dcf11490085" providerId="ADAL" clId="{440BF1EB-FC75-4C02-8FC7-DA91D9C29590}" dt="2024-11-08T22:41:16.287" v="34" actId="47"/>
        <pc:sldMkLst>
          <pc:docMk/>
          <pc:sldMk cId="2184145422" sldId="2147481362"/>
        </pc:sldMkLst>
      </pc:sldChg>
      <pc:sldChg chg="del">
        <pc:chgData name="David VACHALA" userId="76d02b97-1bbd-456c-868a-7dcf11490085" providerId="ADAL" clId="{440BF1EB-FC75-4C02-8FC7-DA91D9C29590}" dt="2024-11-08T22:41:17.852" v="37" actId="47"/>
        <pc:sldMkLst>
          <pc:docMk/>
          <pc:sldMk cId="2741452464" sldId="2147481364"/>
        </pc:sldMkLst>
      </pc:sldChg>
      <pc:sldChg chg="addSp modSp new mod">
        <pc:chgData name="David VACHALA" userId="76d02b97-1bbd-456c-868a-7dcf11490085" providerId="ADAL" clId="{440BF1EB-FC75-4C02-8FC7-DA91D9C29590}" dt="2024-11-25T19:36:01.504" v="480" actId="1076"/>
        <pc:sldMkLst>
          <pc:docMk/>
          <pc:sldMk cId="3021760204" sldId="2147481365"/>
        </pc:sldMkLst>
      </pc:sldChg>
      <pc:sldChg chg="add">
        <pc:chgData name="David VACHALA" userId="76d02b97-1bbd-456c-868a-7dcf11490085" providerId="ADAL" clId="{440BF1EB-FC75-4C02-8FC7-DA91D9C29590}" dt="2024-11-25T17:47:41.451" v="208"/>
        <pc:sldMkLst>
          <pc:docMk/>
          <pc:sldMk cId="1208847918" sldId="2147481366"/>
        </pc:sldMkLst>
      </pc:sldChg>
      <pc:sldChg chg="add">
        <pc:chgData name="David VACHALA" userId="76d02b97-1bbd-456c-868a-7dcf11490085" providerId="ADAL" clId="{440BF1EB-FC75-4C02-8FC7-DA91D9C29590}" dt="2024-11-25T17:47:41.451" v="208"/>
        <pc:sldMkLst>
          <pc:docMk/>
          <pc:sldMk cId="4177942462" sldId="2147481367"/>
        </pc:sldMkLst>
      </pc:sldChg>
      <pc:sldChg chg="add">
        <pc:chgData name="David VACHALA" userId="76d02b97-1bbd-456c-868a-7dcf11490085" providerId="ADAL" clId="{440BF1EB-FC75-4C02-8FC7-DA91D9C29590}" dt="2024-11-25T17:47:41.451" v="208"/>
        <pc:sldMkLst>
          <pc:docMk/>
          <pc:sldMk cId="3205630748" sldId="2147481374"/>
        </pc:sldMkLst>
      </pc:sldChg>
      <pc:sldChg chg="add">
        <pc:chgData name="David VACHALA" userId="76d02b97-1bbd-456c-868a-7dcf11490085" providerId="ADAL" clId="{440BF1EB-FC75-4C02-8FC7-DA91D9C29590}" dt="2024-11-25T17:47:41.451" v="208"/>
        <pc:sldMkLst>
          <pc:docMk/>
          <pc:sldMk cId="1779068885" sldId="2147481375"/>
        </pc:sldMkLst>
      </pc:sldChg>
      <pc:sldChg chg="add">
        <pc:chgData name="David VACHALA" userId="76d02b97-1bbd-456c-868a-7dcf11490085" providerId="ADAL" clId="{440BF1EB-FC75-4C02-8FC7-DA91D9C29590}" dt="2024-11-25T17:47:41.451" v="208"/>
        <pc:sldMkLst>
          <pc:docMk/>
          <pc:sldMk cId="1461410776" sldId="2147481377"/>
        </pc:sldMkLst>
      </pc:sldChg>
      <pc:sldChg chg="add">
        <pc:chgData name="David VACHALA" userId="76d02b97-1bbd-456c-868a-7dcf11490085" providerId="ADAL" clId="{440BF1EB-FC75-4C02-8FC7-DA91D9C29590}" dt="2024-11-25T17:47:41.451" v="208"/>
        <pc:sldMkLst>
          <pc:docMk/>
          <pc:sldMk cId="1636670250" sldId="2147481378"/>
        </pc:sldMkLst>
      </pc:sldChg>
      <pc:sldChg chg="add">
        <pc:chgData name="David VACHALA" userId="76d02b97-1bbd-456c-868a-7dcf11490085" providerId="ADAL" clId="{440BF1EB-FC75-4C02-8FC7-DA91D9C29590}" dt="2024-11-25T17:47:41.451" v="208"/>
        <pc:sldMkLst>
          <pc:docMk/>
          <pc:sldMk cId="2161176145" sldId="2147481380"/>
        </pc:sldMkLst>
      </pc:sldChg>
      <pc:sldChg chg="add">
        <pc:chgData name="David VACHALA" userId="76d02b97-1bbd-456c-868a-7dcf11490085" providerId="ADAL" clId="{440BF1EB-FC75-4C02-8FC7-DA91D9C29590}" dt="2024-11-25T17:47:41.451" v="208"/>
        <pc:sldMkLst>
          <pc:docMk/>
          <pc:sldMk cId="67345688" sldId="2147481381"/>
        </pc:sldMkLst>
      </pc:sldChg>
      <pc:sldChg chg="add">
        <pc:chgData name="David VACHALA" userId="76d02b97-1bbd-456c-868a-7dcf11490085" providerId="ADAL" clId="{440BF1EB-FC75-4C02-8FC7-DA91D9C29590}" dt="2024-11-25T17:47:41.451" v="208"/>
        <pc:sldMkLst>
          <pc:docMk/>
          <pc:sldMk cId="2188567779" sldId="2147481382"/>
        </pc:sldMkLst>
      </pc:sldChg>
      <pc:sldChg chg="add">
        <pc:chgData name="David VACHALA" userId="76d02b97-1bbd-456c-868a-7dcf11490085" providerId="ADAL" clId="{440BF1EB-FC75-4C02-8FC7-DA91D9C29590}" dt="2024-11-25T17:47:41.451" v="208"/>
        <pc:sldMkLst>
          <pc:docMk/>
          <pc:sldMk cId="832200997" sldId="2147481383"/>
        </pc:sldMkLst>
      </pc:sldChg>
      <pc:sldChg chg="add">
        <pc:chgData name="David VACHALA" userId="76d02b97-1bbd-456c-868a-7dcf11490085" providerId="ADAL" clId="{440BF1EB-FC75-4C02-8FC7-DA91D9C29590}" dt="2024-11-25T17:47:41.451" v="208"/>
        <pc:sldMkLst>
          <pc:docMk/>
          <pc:sldMk cId="2216513203" sldId="2147481384"/>
        </pc:sldMkLst>
      </pc:sldChg>
      <pc:sldChg chg="add">
        <pc:chgData name="David VACHALA" userId="76d02b97-1bbd-456c-868a-7dcf11490085" providerId="ADAL" clId="{440BF1EB-FC75-4C02-8FC7-DA91D9C29590}" dt="2024-11-25T17:47:41.451" v="208"/>
        <pc:sldMkLst>
          <pc:docMk/>
          <pc:sldMk cId="648861664" sldId="2147481385"/>
        </pc:sldMkLst>
      </pc:sldChg>
      <pc:sldChg chg="add">
        <pc:chgData name="David VACHALA" userId="76d02b97-1bbd-456c-868a-7dcf11490085" providerId="ADAL" clId="{440BF1EB-FC75-4C02-8FC7-DA91D9C29590}" dt="2024-11-25T17:47:41.451" v="208"/>
        <pc:sldMkLst>
          <pc:docMk/>
          <pc:sldMk cId="3219697117" sldId="2147481386"/>
        </pc:sldMkLst>
      </pc:sldChg>
      <pc:sldChg chg="add">
        <pc:chgData name="David VACHALA" userId="76d02b97-1bbd-456c-868a-7dcf11490085" providerId="ADAL" clId="{440BF1EB-FC75-4C02-8FC7-DA91D9C29590}" dt="2024-11-25T17:47:41.451" v="208"/>
        <pc:sldMkLst>
          <pc:docMk/>
          <pc:sldMk cId="1408526880" sldId="2147481387"/>
        </pc:sldMkLst>
      </pc:sldChg>
      <pc:sldChg chg="add">
        <pc:chgData name="David VACHALA" userId="76d02b97-1bbd-456c-868a-7dcf11490085" providerId="ADAL" clId="{440BF1EB-FC75-4C02-8FC7-DA91D9C29590}" dt="2024-11-25T17:47:41.451" v="208"/>
        <pc:sldMkLst>
          <pc:docMk/>
          <pc:sldMk cId="28317823" sldId="2147481389"/>
        </pc:sldMkLst>
      </pc:sldChg>
      <pc:sldChg chg="add">
        <pc:chgData name="David VACHALA" userId="76d02b97-1bbd-456c-868a-7dcf11490085" providerId="ADAL" clId="{440BF1EB-FC75-4C02-8FC7-DA91D9C29590}" dt="2024-11-25T17:47:41.451" v="208"/>
        <pc:sldMkLst>
          <pc:docMk/>
          <pc:sldMk cId="2678865399" sldId="2147481390"/>
        </pc:sldMkLst>
      </pc:sldChg>
      <pc:sldChg chg="add">
        <pc:chgData name="David VACHALA" userId="76d02b97-1bbd-456c-868a-7dcf11490085" providerId="ADAL" clId="{440BF1EB-FC75-4C02-8FC7-DA91D9C29590}" dt="2024-11-25T17:47:41.451" v="208"/>
        <pc:sldMkLst>
          <pc:docMk/>
          <pc:sldMk cId="4135401346" sldId="2147481391"/>
        </pc:sldMkLst>
      </pc:sldChg>
      <pc:sldChg chg="add">
        <pc:chgData name="David VACHALA" userId="76d02b97-1bbd-456c-868a-7dcf11490085" providerId="ADAL" clId="{440BF1EB-FC75-4C02-8FC7-DA91D9C29590}" dt="2024-11-25T17:47:41.451" v="208"/>
        <pc:sldMkLst>
          <pc:docMk/>
          <pc:sldMk cId="1363077087" sldId="2147481392"/>
        </pc:sldMkLst>
      </pc:sldChg>
      <pc:sldChg chg="add">
        <pc:chgData name="David VACHALA" userId="76d02b97-1bbd-456c-868a-7dcf11490085" providerId="ADAL" clId="{440BF1EB-FC75-4C02-8FC7-DA91D9C29590}" dt="2024-11-25T17:47:41.451" v="208"/>
        <pc:sldMkLst>
          <pc:docMk/>
          <pc:sldMk cId="2557517957" sldId="2147481393"/>
        </pc:sldMkLst>
      </pc:sldChg>
      <pc:sldChg chg="add">
        <pc:chgData name="David VACHALA" userId="76d02b97-1bbd-456c-868a-7dcf11490085" providerId="ADAL" clId="{440BF1EB-FC75-4C02-8FC7-DA91D9C29590}" dt="2024-11-25T17:47:41.451" v="208"/>
        <pc:sldMkLst>
          <pc:docMk/>
          <pc:sldMk cId="2449099772" sldId="2147481394"/>
        </pc:sldMkLst>
      </pc:sldChg>
      <pc:sldChg chg="add">
        <pc:chgData name="David VACHALA" userId="76d02b97-1bbd-456c-868a-7dcf11490085" providerId="ADAL" clId="{440BF1EB-FC75-4C02-8FC7-DA91D9C29590}" dt="2024-11-25T17:47:41.451" v="208"/>
        <pc:sldMkLst>
          <pc:docMk/>
          <pc:sldMk cId="1025746897" sldId="2147481395"/>
        </pc:sldMkLst>
      </pc:sldChg>
      <pc:sldChg chg="add">
        <pc:chgData name="David VACHALA" userId="76d02b97-1bbd-456c-868a-7dcf11490085" providerId="ADAL" clId="{440BF1EB-FC75-4C02-8FC7-DA91D9C29590}" dt="2024-11-25T17:47:41.451" v="208"/>
        <pc:sldMkLst>
          <pc:docMk/>
          <pc:sldMk cId="3566130728" sldId="2147481396"/>
        </pc:sldMkLst>
      </pc:sldChg>
      <pc:sldChg chg="add">
        <pc:chgData name="David VACHALA" userId="76d02b97-1bbd-456c-868a-7dcf11490085" providerId="ADAL" clId="{440BF1EB-FC75-4C02-8FC7-DA91D9C29590}" dt="2024-11-25T17:47:41.451" v="208"/>
        <pc:sldMkLst>
          <pc:docMk/>
          <pc:sldMk cId="3425843798" sldId="2147481397"/>
        </pc:sldMkLst>
      </pc:sldChg>
      <pc:sldChg chg="add">
        <pc:chgData name="David VACHALA" userId="76d02b97-1bbd-456c-868a-7dcf11490085" providerId="ADAL" clId="{440BF1EB-FC75-4C02-8FC7-DA91D9C29590}" dt="2024-11-25T17:47:41.451" v="208"/>
        <pc:sldMkLst>
          <pc:docMk/>
          <pc:sldMk cId="2635293893" sldId="2147481398"/>
        </pc:sldMkLst>
      </pc:sldChg>
      <pc:sldChg chg="add">
        <pc:chgData name="David VACHALA" userId="76d02b97-1bbd-456c-868a-7dcf11490085" providerId="ADAL" clId="{440BF1EB-FC75-4C02-8FC7-DA91D9C29590}" dt="2024-11-25T17:47:41.451" v="208"/>
        <pc:sldMkLst>
          <pc:docMk/>
          <pc:sldMk cId="3595921323" sldId="2147481399"/>
        </pc:sldMkLst>
      </pc:sldChg>
      <pc:sldChg chg="add">
        <pc:chgData name="David VACHALA" userId="76d02b97-1bbd-456c-868a-7dcf11490085" providerId="ADAL" clId="{440BF1EB-FC75-4C02-8FC7-DA91D9C29590}" dt="2024-11-25T17:47:41.451" v="208"/>
        <pc:sldMkLst>
          <pc:docMk/>
          <pc:sldMk cId="997549388" sldId="2147481400"/>
        </pc:sldMkLst>
      </pc:sldChg>
      <pc:sldChg chg="add">
        <pc:chgData name="David VACHALA" userId="76d02b97-1bbd-456c-868a-7dcf11490085" providerId="ADAL" clId="{440BF1EB-FC75-4C02-8FC7-DA91D9C29590}" dt="2024-11-25T17:47:41.451" v="208"/>
        <pc:sldMkLst>
          <pc:docMk/>
          <pc:sldMk cId="4078841751" sldId="2147481401"/>
        </pc:sldMkLst>
      </pc:sldChg>
      <pc:sldChg chg="add">
        <pc:chgData name="David VACHALA" userId="76d02b97-1bbd-456c-868a-7dcf11490085" providerId="ADAL" clId="{440BF1EB-FC75-4C02-8FC7-DA91D9C29590}" dt="2024-11-25T17:47:41.451" v="208"/>
        <pc:sldMkLst>
          <pc:docMk/>
          <pc:sldMk cId="2268859993" sldId="2147481402"/>
        </pc:sldMkLst>
      </pc:sldChg>
      <pc:sldChg chg="add">
        <pc:chgData name="David VACHALA" userId="76d02b97-1bbd-456c-868a-7dcf11490085" providerId="ADAL" clId="{440BF1EB-FC75-4C02-8FC7-DA91D9C29590}" dt="2024-11-25T17:47:41.451" v="208"/>
        <pc:sldMkLst>
          <pc:docMk/>
          <pc:sldMk cId="1014230233" sldId="2147481403"/>
        </pc:sldMkLst>
      </pc:sldChg>
      <pc:sldChg chg="add">
        <pc:chgData name="David VACHALA" userId="76d02b97-1bbd-456c-868a-7dcf11490085" providerId="ADAL" clId="{440BF1EB-FC75-4C02-8FC7-DA91D9C29590}" dt="2024-11-25T17:47:41.451" v="208"/>
        <pc:sldMkLst>
          <pc:docMk/>
          <pc:sldMk cId="2258485177" sldId="2147481404"/>
        </pc:sldMkLst>
      </pc:sldChg>
      <pc:sldChg chg="add">
        <pc:chgData name="David VACHALA" userId="76d02b97-1bbd-456c-868a-7dcf11490085" providerId="ADAL" clId="{440BF1EB-FC75-4C02-8FC7-DA91D9C29590}" dt="2024-11-25T17:47:41.451" v="208"/>
        <pc:sldMkLst>
          <pc:docMk/>
          <pc:sldMk cId="1834266176" sldId="2147481405"/>
        </pc:sldMkLst>
      </pc:sldChg>
      <pc:sldChg chg="add">
        <pc:chgData name="David VACHALA" userId="76d02b97-1bbd-456c-868a-7dcf11490085" providerId="ADAL" clId="{440BF1EB-FC75-4C02-8FC7-DA91D9C29590}" dt="2024-11-25T17:47:41.451" v="208"/>
        <pc:sldMkLst>
          <pc:docMk/>
          <pc:sldMk cId="3926038019" sldId="2147481406"/>
        </pc:sldMkLst>
      </pc:sldChg>
      <pc:sldChg chg="add">
        <pc:chgData name="David VACHALA" userId="76d02b97-1bbd-456c-868a-7dcf11490085" providerId="ADAL" clId="{440BF1EB-FC75-4C02-8FC7-DA91D9C29590}" dt="2024-11-25T17:47:41.451" v="208"/>
        <pc:sldMkLst>
          <pc:docMk/>
          <pc:sldMk cId="822861164" sldId="2147481407"/>
        </pc:sldMkLst>
      </pc:sldChg>
      <pc:sldChg chg="add">
        <pc:chgData name="David VACHALA" userId="76d02b97-1bbd-456c-868a-7dcf11490085" providerId="ADAL" clId="{440BF1EB-FC75-4C02-8FC7-DA91D9C29590}" dt="2024-11-25T17:47:41.451" v="208"/>
        <pc:sldMkLst>
          <pc:docMk/>
          <pc:sldMk cId="3666586653" sldId="2147481408"/>
        </pc:sldMkLst>
      </pc:sldChg>
      <pc:sldChg chg="add">
        <pc:chgData name="David VACHALA" userId="76d02b97-1bbd-456c-868a-7dcf11490085" providerId="ADAL" clId="{440BF1EB-FC75-4C02-8FC7-DA91D9C29590}" dt="2024-11-25T17:47:41.451" v="208"/>
        <pc:sldMkLst>
          <pc:docMk/>
          <pc:sldMk cId="1713181318" sldId="2147481409"/>
        </pc:sldMkLst>
      </pc:sldChg>
      <pc:sldChg chg="addSp modSp add mod">
        <pc:chgData name="David VACHALA" userId="76d02b97-1bbd-456c-868a-7dcf11490085" providerId="ADAL" clId="{440BF1EB-FC75-4C02-8FC7-DA91D9C29590}" dt="2024-11-25T19:30:30.343" v="392" actId="20577"/>
        <pc:sldMkLst>
          <pc:docMk/>
          <pc:sldMk cId="1391491995" sldId="2147481410"/>
        </pc:sldMkLst>
      </pc:sldChg>
      <pc:sldChg chg="addSp modSp add mod">
        <pc:chgData name="David VACHALA" userId="76d02b97-1bbd-456c-868a-7dcf11490085" providerId="ADAL" clId="{440BF1EB-FC75-4C02-8FC7-DA91D9C29590}" dt="2024-11-25T19:35:40.524" v="478" actId="20577"/>
        <pc:sldMkLst>
          <pc:docMk/>
          <pc:sldMk cId="3176312814" sldId="2147481411"/>
        </pc:sldMkLst>
      </pc:sldChg>
      <pc:sldChg chg="addSp modSp add mod">
        <pc:chgData name="David VACHALA" userId="76d02b97-1bbd-456c-868a-7dcf11490085" providerId="ADAL" clId="{440BF1EB-FC75-4C02-8FC7-DA91D9C29590}" dt="2024-11-25T19:45:14.362" v="539" actId="1076"/>
        <pc:sldMkLst>
          <pc:docMk/>
          <pc:sldMk cId="1020303462" sldId="2147481412"/>
        </pc:sldMkLst>
      </pc:sldChg>
      <pc:sldChg chg="addSp modSp add mod">
        <pc:chgData name="David VACHALA" userId="76d02b97-1bbd-456c-868a-7dcf11490085" providerId="ADAL" clId="{440BF1EB-FC75-4C02-8FC7-DA91D9C29590}" dt="2024-11-27T07:39:31.825" v="844" actId="14100"/>
        <pc:sldMkLst>
          <pc:docMk/>
          <pc:sldMk cId="2499723597" sldId="2147481413"/>
        </pc:sldMkLst>
      </pc:sldChg>
      <pc:sldChg chg="addSp modSp add mod">
        <pc:chgData name="David VACHALA" userId="76d02b97-1bbd-456c-868a-7dcf11490085" providerId="ADAL" clId="{440BF1EB-FC75-4C02-8FC7-DA91D9C29590}" dt="2024-11-27T07:47:44.732" v="912" actId="20577"/>
        <pc:sldMkLst>
          <pc:docMk/>
          <pc:sldMk cId="441055508" sldId="2147481414"/>
        </pc:sldMkLst>
      </pc:sldChg>
      <pc:sldChg chg="add del">
        <pc:chgData name="David VACHALA" userId="76d02b97-1bbd-456c-868a-7dcf11490085" providerId="ADAL" clId="{440BF1EB-FC75-4C02-8FC7-DA91D9C29590}" dt="2024-11-27T11:48:43.127" v="913" actId="47"/>
        <pc:sldMkLst>
          <pc:docMk/>
          <pc:sldMk cId="3079878226" sldId="2147481415"/>
        </pc:sldMkLst>
      </pc:sldChg>
    </pc:docChg>
  </pc:docChgLst>
  <pc:docChgLst>
    <pc:chgData name="David Vachala" userId="91433487-0c4d-408d-9c05-4db9b7ff8fc7" providerId="ADAL" clId="{EFA440D3-084A-43C7-88B2-C5AC625FFF3E}"/>
    <pc:docChg chg="undo custSel addSld delSld modSld sldOrd modSection">
      <pc:chgData name="David Vachala" userId="91433487-0c4d-408d-9c05-4db9b7ff8fc7" providerId="ADAL" clId="{EFA440D3-084A-43C7-88B2-C5AC625FFF3E}" dt="2024-06-26T11:37:54.680" v="1453" actId="20577"/>
      <pc:docMkLst>
        <pc:docMk/>
      </pc:docMkLst>
      <pc:sldChg chg="modSp mod">
        <pc:chgData name="David Vachala" userId="91433487-0c4d-408d-9c05-4db9b7ff8fc7" providerId="ADAL" clId="{EFA440D3-084A-43C7-88B2-C5AC625FFF3E}" dt="2024-06-17T06:16:38.449" v="10" actId="20577"/>
        <pc:sldMkLst>
          <pc:docMk/>
          <pc:sldMk cId="409723674" sldId="259"/>
        </pc:sldMkLst>
      </pc:sldChg>
      <pc:sldChg chg="modSp mod">
        <pc:chgData name="David Vachala" userId="91433487-0c4d-408d-9c05-4db9b7ff8fc7" providerId="ADAL" clId="{EFA440D3-084A-43C7-88B2-C5AC625FFF3E}" dt="2024-06-17T07:07:40.142" v="288" actId="20577"/>
        <pc:sldMkLst>
          <pc:docMk/>
          <pc:sldMk cId="1743216632" sldId="261"/>
        </pc:sldMkLst>
      </pc:sldChg>
      <pc:sldChg chg="del">
        <pc:chgData name="David Vachala" userId="91433487-0c4d-408d-9c05-4db9b7ff8fc7" providerId="ADAL" clId="{EFA440D3-084A-43C7-88B2-C5AC625FFF3E}" dt="2024-06-17T06:17:01.451" v="22" actId="47"/>
        <pc:sldMkLst>
          <pc:docMk/>
          <pc:sldMk cId="281174175" sldId="358"/>
        </pc:sldMkLst>
      </pc:sldChg>
      <pc:sldChg chg="del">
        <pc:chgData name="David Vachala" userId="91433487-0c4d-408d-9c05-4db9b7ff8fc7" providerId="ADAL" clId="{EFA440D3-084A-43C7-88B2-C5AC625FFF3E}" dt="2024-06-17T06:17:01.649" v="23" actId="47"/>
        <pc:sldMkLst>
          <pc:docMk/>
          <pc:sldMk cId="43059099" sldId="359"/>
        </pc:sldMkLst>
      </pc:sldChg>
      <pc:sldChg chg="del">
        <pc:chgData name="David Vachala" userId="91433487-0c4d-408d-9c05-4db9b7ff8fc7" providerId="ADAL" clId="{EFA440D3-084A-43C7-88B2-C5AC625FFF3E}" dt="2024-06-17T06:17:02.116" v="24" actId="47"/>
        <pc:sldMkLst>
          <pc:docMk/>
          <pc:sldMk cId="1932457649" sldId="360"/>
        </pc:sldMkLst>
      </pc:sldChg>
      <pc:sldChg chg="del">
        <pc:chgData name="David Vachala" userId="91433487-0c4d-408d-9c05-4db9b7ff8fc7" providerId="ADAL" clId="{EFA440D3-084A-43C7-88B2-C5AC625FFF3E}" dt="2024-06-17T06:17:00.418" v="16" actId="47"/>
        <pc:sldMkLst>
          <pc:docMk/>
          <pc:sldMk cId="1194949818" sldId="361"/>
        </pc:sldMkLst>
      </pc:sldChg>
      <pc:sldChg chg="del">
        <pc:chgData name="David Vachala" userId="91433487-0c4d-408d-9c05-4db9b7ff8fc7" providerId="ADAL" clId="{EFA440D3-084A-43C7-88B2-C5AC625FFF3E}" dt="2024-06-17T06:17:02.435" v="25" actId="47"/>
        <pc:sldMkLst>
          <pc:docMk/>
          <pc:sldMk cId="3757548628" sldId="362"/>
        </pc:sldMkLst>
      </pc:sldChg>
      <pc:sldChg chg="del">
        <pc:chgData name="David Vachala" userId="91433487-0c4d-408d-9c05-4db9b7ff8fc7" providerId="ADAL" clId="{EFA440D3-084A-43C7-88B2-C5AC625FFF3E}" dt="2024-06-17T06:17:00.595" v="17" actId="47"/>
        <pc:sldMkLst>
          <pc:docMk/>
          <pc:sldMk cId="2538459431" sldId="363"/>
        </pc:sldMkLst>
      </pc:sldChg>
      <pc:sldChg chg="del">
        <pc:chgData name="David Vachala" userId="91433487-0c4d-408d-9c05-4db9b7ff8fc7" providerId="ADAL" clId="{EFA440D3-084A-43C7-88B2-C5AC625FFF3E}" dt="2024-06-17T06:17:00.908" v="19" actId="47"/>
        <pc:sldMkLst>
          <pc:docMk/>
          <pc:sldMk cId="3846996294" sldId="365"/>
        </pc:sldMkLst>
      </pc:sldChg>
      <pc:sldChg chg="del">
        <pc:chgData name="David Vachala" userId="91433487-0c4d-408d-9c05-4db9b7ff8fc7" providerId="ADAL" clId="{EFA440D3-084A-43C7-88B2-C5AC625FFF3E}" dt="2024-06-17T06:17:03.277" v="27" actId="47"/>
        <pc:sldMkLst>
          <pc:docMk/>
          <pc:sldMk cId="2151826336" sldId="367"/>
        </pc:sldMkLst>
      </pc:sldChg>
      <pc:sldChg chg="del">
        <pc:chgData name="David Vachala" userId="91433487-0c4d-408d-9c05-4db9b7ff8fc7" providerId="ADAL" clId="{EFA440D3-084A-43C7-88B2-C5AC625FFF3E}" dt="2024-06-17T06:17:00.738" v="18" actId="47"/>
        <pc:sldMkLst>
          <pc:docMk/>
          <pc:sldMk cId="526938571" sldId="368"/>
        </pc:sldMkLst>
      </pc:sldChg>
      <pc:sldChg chg="del">
        <pc:chgData name="David Vachala" userId="91433487-0c4d-408d-9c05-4db9b7ff8fc7" providerId="ADAL" clId="{EFA440D3-084A-43C7-88B2-C5AC625FFF3E}" dt="2024-06-17T06:17:04.509" v="30" actId="47"/>
        <pc:sldMkLst>
          <pc:docMk/>
          <pc:sldMk cId="3660734626" sldId="370"/>
        </pc:sldMkLst>
      </pc:sldChg>
      <pc:sldChg chg="del">
        <pc:chgData name="David Vachala" userId="91433487-0c4d-408d-9c05-4db9b7ff8fc7" providerId="ADAL" clId="{EFA440D3-084A-43C7-88B2-C5AC625FFF3E}" dt="2024-06-17T06:17:04.814" v="31" actId="47"/>
        <pc:sldMkLst>
          <pc:docMk/>
          <pc:sldMk cId="61593387" sldId="371"/>
        </pc:sldMkLst>
      </pc:sldChg>
      <pc:sldChg chg="del">
        <pc:chgData name="David Vachala" userId="91433487-0c4d-408d-9c05-4db9b7ff8fc7" providerId="ADAL" clId="{EFA440D3-084A-43C7-88B2-C5AC625FFF3E}" dt="2024-06-17T06:17:05.139" v="32" actId="47"/>
        <pc:sldMkLst>
          <pc:docMk/>
          <pc:sldMk cId="2848573613" sldId="373"/>
        </pc:sldMkLst>
      </pc:sldChg>
      <pc:sldChg chg="del">
        <pc:chgData name="David Vachala" userId="91433487-0c4d-408d-9c05-4db9b7ff8fc7" providerId="ADAL" clId="{EFA440D3-084A-43C7-88B2-C5AC625FFF3E}" dt="2024-06-17T06:17:03.615" v="28" actId="47"/>
        <pc:sldMkLst>
          <pc:docMk/>
          <pc:sldMk cId="1382612649" sldId="374"/>
        </pc:sldMkLst>
      </pc:sldChg>
      <pc:sldChg chg="del">
        <pc:chgData name="David Vachala" userId="91433487-0c4d-408d-9c05-4db9b7ff8fc7" providerId="ADAL" clId="{EFA440D3-084A-43C7-88B2-C5AC625FFF3E}" dt="2024-06-17T06:17:05.433" v="33" actId="47"/>
        <pc:sldMkLst>
          <pc:docMk/>
          <pc:sldMk cId="192713651" sldId="375"/>
        </pc:sldMkLst>
      </pc:sldChg>
      <pc:sldChg chg="del">
        <pc:chgData name="David Vachala" userId="91433487-0c4d-408d-9c05-4db9b7ff8fc7" providerId="ADAL" clId="{EFA440D3-084A-43C7-88B2-C5AC625FFF3E}" dt="2024-06-17T06:17:02.872" v="26" actId="47"/>
        <pc:sldMkLst>
          <pc:docMk/>
          <pc:sldMk cId="2428665240" sldId="376"/>
        </pc:sldMkLst>
      </pc:sldChg>
      <pc:sldChg chg="del">
        <pc:chgData name="David Vachala" userId="91433487-0c4d-408d-9c05-4db9b7ff8fc7" providerId="ADAL" clId="{EFA440D3-084A-43C7-88B2-C5AC625FFF3E}" dt="2024-06-17T06:16:11.642" v="1" actId="47"/>
        <pc:sldMkLst>
          <pc:docMk/>
          <pc:sldMk cId="1369360527" sldId="377"/>
        </pc:sldMkLst>
      </pc:sldChg>
      <pc:sldChg chg="del">
        <pc:chgData name="David Vachala" userId="91433487-0c4d-408d-9c05-4db9b7ff8fc7" providerId="ADAL" clId="{EFA440D3-084A-43C7-88B2-C5AC625FFF3E}" dt="2024-06-17T06:17:01.277" v="21" actId="47"/>
        <pc:sldMkLst>
          <pc:docMk/>
          <pc:sldMk cId="268658851" sldId="378"/>
        </pc:sldMkLst>
      </pc:sldChg>
      <pc:sldChg chg="del">
        <pc:chgData name="David Vachala" userId="91433487-0c4d-408d-9c05-4db9b7ff8fc7" providerId="ADAL" clId="{EFA440D3-084A-43C7-88B2-C5AC625FFF3E}" dt="2024-06-17T06:17:03.864" v="29" actId="47"/>
        <pc:sldMkLst>
          <pc:docMk/>
          <pc:sldMk cId="447082805" sldId="379"/>
        </pc:sldMkLst>
      </pc:sldChg>
      <pc:sldChg chg="del">
        <pc:chgData name="David Vachala" userId="91433487-0c4d-408d-9c05-4db9b7ff8fc7" providerId="ADAL" clId="{EFA440D3-084A-43C7-88B2-C5AC625FFF3E}" dt="2024-06-17T06:17:00.257" v="15" actId="47"/>
        <pc:sldMkLst>
          <pc:docMk/>
          <pc:sldMk cId="1915871281" sldId="380"/>
        </pc:sldMkLst>
      </pc:sldChg>
      <pc:sldChg chg="del">
        <pc:chgData name="David Vachala" userId="91433487-0c4d-408d-9c05-4db9b7ff8fc7" providerId="ADAL" clId="{EFA440D3-084A-43C7-88B2-C5AC625FFF3E}" dt="2024-06-17T06:17:01.158" v="20" actId="47"/>
        <pc:sldMkLst>
          <pc:docMk/>
          <pc:sldMk cId="2986113888" sldId="381"/>
        </pc:sldMkLst>
      </pc:sldChg>
      <pc:sldChg chg="del">
        <pc:chgData name="David Vachala" userId="91433487-0c4d-408d-9c05-4db9b7ff8fc7" providerId="ADAL" clId="{EFA440D3-084A-43C7-88B2-C5AC625FFF3E}" dt="2024-06-17T06:17:23.233" v="62" actId="47"/>
        <pc:sldMkLst>
          <pc:docMk/>
          <pc:sldMk cId="1966369927" sldId="2147481225"/>
        </pc:sldMkLst>
      </pc:sldChg>
      <pc:sldChg chg="del">
        <pc:chgData name="David Vachala" userId="91433487-0c4d-408d-9c05-4db9b7ff8fc7" providerId="ADAL" clId="{EFA440D3-084A-43C7-88B2-C5AC625FFF3E}" dt="2024-06-17T06:17:23.506" v="63" actId="47"/>
        <pc:sldMkLst>
          <pc:docMk/>
          <pc:sldMk cId="1757570859" sldId="2147481226"/>
        </pc:sldMkLst>
      </pc:sldChg>
      <pc:sldChg chg="del">
        <pc:chgData name="David Vachala" userId="91433487-0c4d-408d-9c05-4db9b7ff8fc7" providerId="ADAL" clId="{EFA440D3-084A-43C7-88B2-C5AC625FFF3E}" dt="2024-06-17T06:17:20.961" v="52" actId="47"/>
        <pc:sldMkLst>
          <pc:docMk/>
          <pc:sldMk cId="2813185474" sldId="2147481227"/>
        </pc:sldMkLst>
      </pc:sldChg>
      <pc:sldChg chg="del">
        <pc:chgData name="David Vachala" userId="91433487-0c4d-408d-9c05-4db9b7ff8fc7" providerId="ADAL" clId="{EFA440D3-084A-43C7-88B2-C5AC625FFF3E}" dt="2024-06-17T06:17:22.524" v="59" actId="47"/>
        <pc:sldMkLst>
          <pc:docMk/>
          <pc:sldMk cId="4246350269" sldId="2147481228"/>
        </pc:sldMkLst>
      </pc:sldChg>
      <pc:sldChg chg="del">
        <pc:chgData name="David Vachala" userId="91433487-0c4d-408d-9c05-4db9b7ff8fc7" providerId="ADAL" clId="{EFA440D3-084A-43C7-88B2-C5AC625FFF3E}" dt="2024-06-17T06:17:22.789" v="60" actId="47"/>
        <pc:sldMkLst>
          <pc:docMk/>
          <pc:sldMk cId="1492131502" sldId="2147481229"/>
        </pc:sldMkLst>
      </pc:sldChg>
      <pc:sldChg chg="del">
        <pc:chgData name="David Vachala" userId="91433487-0c4d-408d-9c05-4db9b7ff8fc7" providerId="ADAL" clId="{EFA440D3-084A-43C7-88B2-C5AC625FFF3E}" dt="2024-06-17T06:17:23.010" v="61" actId="47"/>
        <pc:sldMkLst>
          <pc:docMk/>
          <pc:sldMk cId="2285086783" sldId="2147481230"/>
        </pc:sldMkLst>
      </pc:sldChg>
      <pc:sldChg chg="del">
        <pc:chgData name="David Vachala" userId="91433487-0c4d-408d-9c05-4db9b7ff8fc7" providerId="ADAL" clId="{EFA440D3-084A-43C7-88B2-C5AC625FFF3E}" dt="2024-06-17T06:17:21.205" v="53" actId="47"/>
        <pc:sldMkLst>
          <pc:docMk/>
          <pc:sldMk cId="3652679005" sldId="2147481231"/>
        </pc:sldMkLst>
      </pc:sldChg>
      <pc:sldChg chg="del">
        <pc:chgData name="David Vachala" userId="91433487-0c4d-408d-9c05-4db9b7ff8fc7" providerId="ADAL" clId="{EFA440D3-084A-43C7-88B2-C5AC625FFF3E}" dt="2024-06-17T06:17:21.411" v="54" actId="47"/>
        <pc:sldMkLst>
          <pc:docMk/>
          <pc:sldMk cId="3072259543" sldId="2147481232"/>
        </pc:sldMkLst>
      </pc:sldChg>
      <pc:sldChg chg="del">
        <pc:chgData name="David Vachala" userId="91433487-0c4d-408d-9c05-4db9b7ff8fc7" providerId="ADAL" clId="{EFA440D3-084A-43C7-88B2-C5AC625FFF3E}" dt="2024-06-17T06:17:21.567" v="55" actId="47"/>
        <pc:sldMkLst>
          <pc:docMk/>
          <pc:sldMk cId="2272730790" sldId="2147481233"/>
        </pc:sldMkLst>
      </pc:sldChg>
      <pc:sldChg chg="del">
        <pc:chgData name="David Vachala" userId="91433487-0c4d-408d-9c05-4db9b7ff8fc7" providerId="ADAL" clId="{EFA440D3-084A-43C7-88B2-C5AC625FFF3E}" dt="2024-06-17T06:17:21.740" v="56" actId="47"/>
        <pc:sldMkLst>
          <pc:docMk/>
          <pc:sldMk cId="1434020325" sldId="2147481234"/>
        </pc:sldMkLst>
      </pc:sldChg>
      <pc:sldChg chg="del">
        <pc:chgData name="David Vachala" userId="91433487-0c4d-408d-9c05-4db9b7ff8fc7" providerId="ADAL" clId="{EFA440D3-084A-43C7-88B2-C5AC625FFF3E}" dt="2024-06-17T06:17:21.875" v="57" actId="47"/>
        <pc:sldMkLst>
          <pc:docMk/>
          <pc:sldMk cId="2316072589" sldId="2147481235"/>
        </pc:sldMkLst>
      </pc:sldChg>
      <pc:sldChg chg="del">
        <pc:chgData name="David Vachala" userId="91433487-0c4d-408d-9c05-4db9b7ff8fc7" providerId="ADAL" clId="{EFA440D3-084A-43C7-88B2-C5AC625FFF3E}" dt="2024-06-17T06:17:22.075" v="58" actId="47"/>
        <pc:sldMkLst>
          <pc:docMk/>
          <pc:sldMk cId="611669218" sldId="2147481236"/>
        </pc:sldMkLst>
      </pc:sldChg>
      <pc:sldChg chg="delSp modSp del mod">
        <pc:chgData name="David Vachala" userId="91433487-0c4d-408d-9c05-4db9b7ff8fc7" providerId="ADAL" clId="{EFA440D3-084A-43C7-88B2-C5AC625FFF3E}" dt="2024-06-24T19:44:52.739" v="292" actId="47"/>
        <pc:sldMkLst>
          <pc:docMk/>
          <pc:sldMk cId="1744944099" sldId="2147481237"/>
        </pc:sldMkLst>
      </pc:sldChg>
      <pc:sldChg chg="del">
        <pc:chgData name="David Vachala" userId="91433487-0c4d-408d-9c05-4db9b7ff8fc7" providerId="ADAL" clId="{EFA440D3-084A-43C7-88B2-C5AC625FFF3E}" dt="2024-06-17T06:17:23.703" v="64" actId="47"/>
        <pc:sldMkLst>
          <pc:docMk/>
          <pc:sldMk cId="2457485446" sldId="2147481238"/>
        </pc:sldMkLst>
      </pc:sldChg>
      <pc:sldChg chg="modSp del mod">
        <pc:chgData name="David Vachala" userId="91433487-0c4d-408d-9c05-4db9b7ff8fc7" providerId="ADAL" clId="{EFA440D3-084A-43C7-88B2-C5AC625FFF3E}" dt="2024-06-24T19:45:36.993" v="295" actId="47"/>
        <pc:sldMkLst>
          <pc:docMk/>
          <pc:sldMk cId="706942397" sldId="2147481239"/>
        </pc:sldMkLst>
      </pc:sldChg>
      <pc:sldChg chg="del">
        <pc:chgData name="David Vachala" userId="91433487-0c4d-408d-9c05-4db9b7ff8fc7" providerId="ADAL" clId="{EFA440D3-084A-43C7-88B2-C5AC625FFF3E}" dt="2024-06-17T06:17:08.559" v="34" actId="47"/>
        <pc:sldMkLst>
          <pc:docMk/>
          <pc:sldMk cId="279422392" sldId="2147481240"/>
        </pc:sldMkLst>
      </pc:sldChg>
      <pc:sldChg chg="del">
        <pc:chgData name="David Vachala" userId="91433487-0c4d-408d-9c05-4db9b7ff8fc7" providerId="ADAL" clId="{EFA440D3-084A-43C7-88B2-C5AC625FFF3E}" dt="2024-06-17T06:17:08.746" v="35" actId="47"/>
        <pc:sldMkLst>
          <pc:docMk/>
          <pc:sldMk cId="2006714616" sldId="2147481241"/>
        </pc:sldMkLst>
      </pc:sldChg>
      <pc:sldChg chg="del">
        <pc:chgData name="David Vachala" userId="91433487-0c4d-408d-9c05-4db9b7ff8fc7" providerId="ADAL" clId="{EFA440D3-084A-43C7-88B2-C5AC625FFF3E}" dt="2024-06-17T06:17:08.913" v="36" actId="47"/>
        <pc:sldMkLst>
          <pc:docMk/>
          <pc:sldMk cId="973644156" sldId="2147481242"/>
        </pc:sldMkLst>
      </pc:sldChg>
      <pc:sldChg chg="del">
        <pc:chgData name="David Vachala" userId="91433487-0c4d-408d-9c05-4db9b7ff8fc7" providerId="ADAL" clId="{EFA440D3-084A-43C7-88B2-C5AC625FFF3E}" dt="2024-06-17T06:17:09.092" v="37" actId="47"/>
        <pc:sldMkLst>
          <pc:docMk/>
          <pc:sldMk cId="4173978208" sldId="2147481243"/>
        </pc:sldMkLst>
      </pc:sldChg>
      <pc:sldChg chg="del">
        <pc:chgData name="David Vachala" userId="91433487-0c4d-408d-9c05-4db9b7ff8fc7" providerId="ADAL" clId="{EFA440D3-084A-43C7-88B2-C5AC625FFF3E}" dt="2024-06-17T06:17:09.276" v="38" actId="47"/>
        <pc:sldMkLst>
          <pc:docMk/>
          <pc:sldMk cId="3322749581" sldId="2147481244"/>
        </pc:sldMkLst>
      </pc:sldChg>
      <pc:sldChg chg="del">
        <pc:chgData name="David Vachala" userId="91433487-0c4d-408d-9c05-4db9b7ff8fc7" providerId="ADAL" clId="{EFA440D3-084A-43C7-88B2-C5AC625FFF3E}" dt="2024-06-17T06:17:09.513" v="39" actId="47"/>
        <pc:sldMkLst>
          <pc:docMk/>
          <pc:sldMk cId="833398257" sldId="2147481245"/>
        </pc:sldMkLst>
      </pc:sldChg>
      <pc:sldChg chg="del">
        <pc:chgData name="David Vachala" userId="91433487-0c4d-408d-9c05-4db9b7ff8fc7" providerId="ADAL" clId="{EFA440D3-084A-43C7-88B2-C5AC625FFF3E}" dt="2024-06-17T06:17:10.923" v="41" actId="47"/>
        <pc:sldMkLst>
          <pc:docMk/>
          <pc:sldMk cId="92728362" sldId="2147481246"/>
        </pc:sldMkLst>
      </pc:sldChg>
      <pc:sldChg chg="del">
        <pc:chgData name="David Vachala" userId="91433487-0c4d-408d-9c05-4db9b7ff8fc7" providerId="ADAL" clId="{EFA440D3-084A-43C7-88B2-C5AC625FFF3E}" dt="2024-06-17T06:17:10.955" v="42" actId="47"/>
        <pc:sldMkLst>
          <pc:docMk/>
          <pc:sldMk cId="498202416" sldId="2147481247"/>
        </pc:sldMkLst>
      </pc:sldChg>
      <pc:sldChg chg="del">
        <pc:chgData name="David Vachala" userId="91433487-0c4d-408d-9c05-4db9b7ff8fc7" providerId="ADAL" clId="{EFA440D3-084A-43C7-88B2-C5AC625FFF3E}" dt="2024-06-17T06:17:11.291" v="43" actId="47"/>
        <pc:sldMkLst>
          <pc:docMk/>
          <pc:sldMk cId="1917591865" sldId="2147481248"/>
        </pc:sldMkLst>
      </pc:sldChg>
      <pc:sldChg chg="del">
        <pc:chgData name="David Vachala" userId="91433487-0c4d-408d-9c05-4db9b7ff8fc7" providerId="ADAL" clId="{EFA440D3-084A-43C7-88B2-C5AC625FFF3E}" dt="2024-06-17T06:17:11.508" v="44" actId="47"/>
        <pc:sldMkLst>
          <pc:docMk/>
          <pc:sldMk cId="3073549650" sldId="2147481249"/>
        </pc:sldMkLst>
      </pc:sldChg>
      <pc:sldChg chg="del">
        <pc:chgData name="David Vachala" userId="91433487-0c4d-408d-9c05-4db9b7ff8fc7" providerId="ADAL" clId="{EFA440D3-084A-43C7-88B2-C5AC625FFF3E}" dt="2024-06-17T06:17:11.664" v="45" actId="47"/>
        <pc:sldMkLst>
          <pc:docMk/>
          <pc:sldMk cId="4270240755" sldId="2147481250"/>
        </pc:sldMkLst>
      </pc:sldChg>
      <pc:sldChg chg="del">
        <pc:chgData name="David Vachala" userId="91433487-0c4d-408d-9c05-4db9b7ff8fc7" providerId="ADAL" clId="{EFA440D3-084A-43C7-88B2-C5AC625FFF3E}" dt="2024-06-17T06:17:11.962" v="46" actId="47"/>
        <pc:sldMkLst>
          <pc:docMk/>
          <pc:sldMk cId="3239234885" sldId="2147481251"/>
        </pc:sldMkLst>
      </pc:sldChg>
      <pc:sldChg chg="del">
        <pc:chgData name="David Vachala" userId="91433487-0c4d-408d-9c05-4db9b7ff8fc7" providerId="ADAL" clId="{EFA440D3-084A-43C7-88B2-C5AC625FFF3E}" dt="2024-06-17T06:17:12.261" v="47" actId="47"/>
        <pc:sldMkLst>
          <pc:docMk/>
          <pc:sldMk cId="2180559167" sldId="2147481252"/>
        </pc:sldMkLst>
      </pc:sldChg>
      <pc:sldChg chg="del">
        <pc:chgData name="David Vachala" userId="91433487-0c4d-408d-9c05-4db9b7ff8fc7" providerId="ADAL" clId="{EFA440D3-084A-43C7-88B2-C5AC625FFF3E}" dt="2024-06-17T06:17:12.513" v="48" actId="47"/>
        <pc:sldMkLst>
          <pc:docMk/>
          <pc:sldMk cId="301856777" sldId="2147481253"/>
        </pc:sldMkLst>
      </pc:sldChg>
      <pc:sldChg chg="del">
        <pc:chgData name="David Vachala" userId="91433487-0c4d-408d-9c05-4db9b7ff8fc7" providerId="ADAL" clId="{EFA440D3-084A-43C7-88B2-C5AC625FFF3E}" dt="2024-06-17T06:17:12.707" v="49" actId="47"/>
        <pc:sldMkLst>
          <pc:docMk/>
          <pc:sldMk cId="2009287940" sldId="2147481254"/>
        </pc:sldMkLst>
      </pc:sldChg>
      <pc:sldChg chg="new del">
        <pc:chgData name="David Vachala" userId="91433487-0c4d-408d-9c05-4db9b7ff8fc7" providerId="ADAL" clId="{EFA440D3-084A-43C7-88B2-C5AC625FFF3E}" dt="2024-06-17T06:17:00.061" v="14" actId="47"/>
        <pc:sldMkLst>
          <pc:docMk/>
          <pc:sldMk cId="14950870" sldId="2147481255"/>
        </pc:sldMkLst>
      </pc:sldChg>
      <pc:sldChg chg="new del">
        <pc:chgData name="David Vachala" userId="91433487-0c4d-408d-9c05-4db9b7ff8fc7" providerId="ADAL" clId="{EFA440D3-084A-43C7-88B2-C5AC625FFF3E}" dt="2024-06-17T06:17:23.898" v="65" actId="47"/>
        <pc:sldMkLst>
          <pc:docMk/>
          <pc:sldMk cId="2285911833" sldId="2147481256"/>
        </pc:sldMkLst>
      </pc:sldChg>
      <pc:sldChg chg="add del">
        <pc:chgData name="David Vachala" userId="91433487-0c4d-408d-9c05-4db9b7ff8fc7" providerId="ADAL" clId="{EFA440D3-084A-43C7-88B2-C5AC625FFF3E}" dt="2024-06-17T06:17:10.337" v="40" actId="47"/>
        <pc:sldMkLst>
          <pc:docMk/>
          <pc:sldMk cId="4092391689" sldId="2147481257"/>
        </pc:sldMkLst>
      </pc:sldChg>
      <pc:sldChg chg="add del">
        <pc:chgData name="David Vachala" userId="91433487-0c4d-408d-9c05-4db9b7ff8fc7" providerId="ADAL" clId="{EFA440D3-084A-43C7-88B2-C5AC625FFF3E}" dt="2024-06-24T19:44:59.331" v="293" actId="47"/>
        <pc:sldMkLst>
          <pc:docMk/>
          <pc:sldMk cId="1641764415" sldId="2147481258"/>
        </pc:sldMkLst>
      </pc:sldChg>
      <pc:sldChg chg="add del">
        <pc:chgData name="David Vachala" userId="91433487-0c4d-408d-9c05-4db9b7ff8fc7" providerId="ADAL" clId="{EFA440D3-084A-43C7-88B2-C5AC625FFF3E}" dt="2024-06-24T19:45:41.008" v="296" actId="47"/>
        <pc:sldMkLst>
          <pc:docMk/>
          <pc:sldMk cId="576536984" sldId="2147481259"/>
        </pc:sldMkLst>
      </pc:sldChg>
      <pc:sldChg chg="addSp modSp add mod">
        <pc:chgData name="David Vachala" userId="91433487-0c4d-408d-9c05-4db9b7ff8fc7" providerId="ADAL" clId="{EFA440D3-084A-43C7-88B2-C5AC625FFF3E}" dt="2024-06-26T11:33:12.475" v="1441" actId="1076"/>
        <pc:sldMkLst>
          <pc:docMk/>
          <pc:sldMk cId="3993935628" sldId="2147481260"/>
        </pc:sldMkLst>
      </pc:sldChg>
      <pc:sldChg chg="add">
        <pc:chgData name="David Vachala" userId="91433487-0c4d-408d-9c05-4db9b7ff8fc7" providerId="ADAL" clId="{EFA440D3-084A-43C7-88B2-C5AC625FFF3E}" dt="2024-06-24T19:44:48.831" v="291"/>
        <pc:sldMkLst>
          <pc:docMk/>
          <pc:sldMk cId="530844445" sldId="2147481261"/>
        </pc:sldMkLst>
      </pc:sldChg>
      <pc:sldChg chg="add">
        <pc:chgData name="David Vachala" userId="91433487-0c4d-408d-9c05-4db9b7ff8fc7" providerId="ADAL" clId="{EFA440D3-084A-43C7-88B2-C5AC625FFF3E}" dt="2024-06-24T19:44:48.831" v="291"/>
        <pc:sldMkLst>
          <pc:docMk/>
          <pc:sldMk cId="1863653876" sldId="2147481262"/>
        </pc:sldMkLst>
      </pc:sldChg>
      <pc:sldChg chg="add">
        <pc:chgData name="David Vachala" userId="91433487-0c4d-408d-9c05-4db9b7ff8fc7" providerId="ADAL" clId="{EFA440D3-084A-43C7-88B2-C5AC625FFF3E}" dt="2024-06-24T19:44:48.831" v="291"/>
        <pc:sldMkLst>
          <pc:docMk/>
          <pc:sldMk cId="2631020316" sldId="2147481263"/>
        </pc:sldMkLst>
      </pc:sldChg>
      <pc:sldChg chg="add">
        <pc:chgData name="David Vachala" userId="91433487-0c4d-408d-9c05-4db9b7ff8fc7" providerId="ADAL" clId="{EFA440D3-084A-43C7-88B2-C5AC625FFF3E}" dt="2024-06-24T19:44:48.831" v="291"/>
        <pc:sldMkLst>
          <pc:docMk/>
          <pc:sldMk cId="3861783714" sldId="2147481264"/>
        </pc:sldMkLst>
      </pc:sldChg>
      <pc:sldChg chg="add">
        <pc:chgData name="David Vachala" userId="91433487-0c4d-408d-9c05-4db9b7ff8fc7" providerId="ADAL" clId="{EFA440D3-084A-43C7-88B2-C5AC625FFF3E}" dt="2024-06-24T19:44:48.831" v="291"/>
        <pc:sldMkLst>
          <pc:docMk/>
          <pc:sldMk cId="1732868893" sldId="2147481265"/>
        </pc:sldMkLst>
      </pc:sldChg>
      <pc:sldChg chg="add">
        <pc:chgData name="David Vachala" userId="91433487-0c4d-408d-9c05-4db9b7ff8fc7" providerId="ADAL" clId="{EFA440D3-084A-43C7-88B2-C5AC625FFF3E}" dt="2024-06-24T19:44:48.831" v="291"/>
        <pc:sldMkLst>
          <pc:docMk/>
          <pc:sldMk cId="417723187" sldId="2147481266"/>
        </pc:sldMkLst>
      </pc:sldChg>
      <pc:sldChg chg="add">
        <pc:chgData name="David Vachala" userId="91433487-0c4d-408d-9c05-4db9b7ff8fc7" providerId="ADAL" clId="{EFA440D3-084A-43C7-88B2-C5AC625FFF3E}" dt="2024-06-24T19:44:48.831" v="291"/>
        <pc:sldMkLst>
          <pc:docMk/>
          <pc:sldMk cId="2276483367" sldId="2147481267"/>
        </pc:sldMkLst>
      </pc:sldChg>
      <pc:sldChg chg="add">
        <pc:chgData name="David Vachala" userId="91433487-0c4d-408d-9c05-4db9b7ff8fc7" providerId="ADAL" clId="{EFA440D3-084A-43C7-88B2-C5AC625FFF3E}" dt="2024-06-24T19:44:48.831" v="291"/>
        <pc:sldMkLst>
          <pc:docMk/>
          <pc:sldMk cId="2831110412" sldId="2147481268"/>
        </pc:sldMkLst>
      </pc:sldChg>
      <pc:sldChg chg="add">
        <pc:chgData name="David Vachala" userId="91433487-0c4d-408d-9c05-4db9b7ff8fc7" providerId="ADAL" clId="{EFA440D3-084A-43C7-88B2-C5AC625FFF3E}" dt="2024-06-24T19:44:48.831" v="291"/>
        <pc:sldMkLst>
          <pc:docMk/>
          <pc:sldMk cId="1121350653" sldId="2147481269"/>
        </pc:sldMkLst>
      </pc:sldChg>
      <pc:sldChg chg="add">
        <pc:chgData name="David Vachala" userId="91433487-0c4d-408d-9c05-4db9b7ff8fc7" providerId="ADAL" clId="{EFA440D3-084A-43C7-88B2-C5AC625FFF3E}" dt="2024-06-24T19:44:48.831" v="291"/>
        <pc:sldMkLst>
          <pc:docMk/>
          <pc:sldMk cId="111488186" sldId="2147481270"/>
        </pc:sldMkLst>
      </pc:sldChg>
      <pc:sldChg chg="add">
        <pc:chgData name="David Vachala" userId="91433487-0c4d-408d-9c05-4db9b7ff8fc7" providerId="ADAL" clId="{EFA440D3-084A-43C7-88B2-C5AC625FFF3E}" dt="2024-06-24T19:44:48.831" v="291"/>
        <pc:sldMkLst>
          <pc:docMk/>
          <pc:sldMk cId="991732587" sldId="2147481271"/>
        </pc:sldMkLst>
      </pc:sldChg>
      <pc:sldChg chg="add">
        <pc:chgData name="David Vachala" userId="91433487-0c4d-408d-9c05-4db9b7ff8fc7" providerId="ADAL" clId="{EFA440D3-084A-43C7-88B2-C5AC625FFF3E}" dt="2024-06-24T19:44:48.831" v="291"/>
        <pc:sldMkLst>
          <pc:docMk/>
          <pc:sldMk cId="1356319716" sldId="2147481272"/>
        </pc:sldMkLst>
      </pc:sldChg>
      <pc:sldChg chg="add">
        <pc:chgData name="David Vachala" userId="91433487-0c4d-408d-9c05-4db9b7ff8fc7" providerId="ADAL" clId="{EFA440D3-084A-43C7-88B2-C5AC625FFF3E}" dt="2024-06-24T19:44:48.831" v="291"/>
        <pc:sldMkLst>
          <pc:docMk/>
          <pc:sldMk cId="629776448" sldId="2147481273"/>
        </pc:sldMkLst>
      </pc:sldChg>
      <pc:sldChg chg="add">
        <pc:chgData name="David Vachala" userId="91433487-0c4d-408d-9c05-4db9b7ff8fc7" providerId="ADAL" clId="{EFA440D3-084A-43C7-88B2-C5AC625FFF3E}" dt="2024-06-24T19:45:30.805" v="294"/>
        <pc:sldMkLst>
          <pc:docMk/>
          <pc:sldMk cId="24915280" sldId="2147481274"/>
        </pc:sldMkLst>
      </pc:sldChg>
      <pc:sldChg chg="add">
        <pc:chgData name="David Vachala" userId="91433487-0c4d-408d-9c05-4db9b7ff8fc7" providerId="ADAL" clId="{EFA440D3-084A-43C7-88B2-C5AC625FFF3E}" dt="2024-06-24T19:45:30.805" v="294"/>
        <pc:sldMkLst>
          <pc:docMk/>
          <pc:sldMk cId="791892494" sldId="2147481275"/>
        </pc:sldMkLst>
      </pc:sldChg>
      <pc:sldChg chg="add">
        <pc:chgData name="David Vachala" userId="91433487-0c4d-408d-9c05-4db9b7ff8fc7" providerId="ADAL" clId="{EFA440D3-084A-43C7-88B2-C5AC625FFF3E}" dt="2024-06-24T19:45:30.805" v="294"/>
        <pc:sldMkLst>
          <pc:docMk/>
          <pc:sldMk cId="2488030513" sldId="2147481276"/>
        </pc:sldMkLst>
      </pc:sldChg>
      <pc:sldChg chg="add">
        <pc:chgData name="David Vachala" userId="91433487-0c4d-408d-9c05-4db9b7ff8fc7" providerId="ADAL" clId="{EFA440D3-084A-43C7-88B2-C5AC625FFF3E}" dt="2024-06-24T19:45:30.805" v="294"/>
        <pc:sldMkLst>
          <pc:docMk/>
          <pc:sldMk cId="2649674729" sldId="2147481277"/>
        </pc:sldMkLst>
      </pc:sldChg>
      <pc:sldChg chg="add">
        <pc:chgData name="David Vachala" userId="91433487-0c4d-408d-9c05-4db9b7ff8fc7" providerId="ADAL" clId="{EFA440D3-084A-43C7-88B2-C5AC625FFF3E}" dt="2024-06-24T19:45:30.805" v="294"/>
        <pc:sldMkLst>
          <pc:docMk/>
          <pc:sldMk cId="2537921188" sldId="2147481278"/>
        </pc:sldMkLst>
      </pc:sldChg>
      <pc:sldChg chg="add">
        <pc:chgData name="David Vachala" userId="91433487-0c4d-408d-9c05-4db9b7ff8fc7" providerId="ADAL" clId="{EFA440D3-084A-43C7-88B2-C5AC625FFF3E}" dt="2024-06-24T19:45:30.805" v="294"/>
        <pc:sldMkLst>
          <pc:docMk/>
          <pc:sldMk cId="3194758293" sldId="2147481279"/>
        </pc:sldMkLst>
      </pc:sldChg>
      <pc:sldChg chg="add">
        <pc:chgData name="David Vachala" userId="91433487-0c4d-408d-9c05-4db9b7ff8fc7" providerId="ADAL" clId="{EFA440D3-084A-43C7-88B2-C5AC625FFF3E}" dt="2024-06-24T19:45:30.805" v="294"/>
        <pc:sldMkLst>
          <pc:docMk/>
          <pc:sldMk cId="2597935389" sldId="2147481280"/>
        </pc:sldMkLst>
      </pc:sldChg>
      <pc:sldChg chg="add">
        <pc:chgData name="David Vachala" userId="91433487-0c4d-408d-9c05-4db9b7ff8fc7" providerId="ADAL" clId="{EFA440D3-084A-43C7-88B2-C5AC625FFF3E}" dt="2024-06-24T19:45:30.805" v="294"/>
        <pc:sldMkLst>
          <pc:docMk/>
          <pc:sldMk cId="1943224042" sldId="2147481281"/>
        </pc:sldMkLst>
      </pc:sldChg>
      <pc:sldChg chg="add">
        <pc:chgData name="David Vachala" userId="91433487-0c4d-408d-9c05-4db9b7ff8fc7" providerId="ADAL" clId="{EFA440D3-084A-43C7-88B2-C5AC625FFF3E}" dt="2024-06-24T19:45:30.805" v="294"/>
        <pc:sldMkLst>
          <pc:docMk/>
          <pc:sldMk cId="2321986486" sldId="2147481282"/>
        </pc:sldMkLst>
      </pc:sldChg>
      <pc:sldChg chg="add">
        <pc:chgData name="David Vachala" userId="91433487-0c4d-408d-9c05-4db9b7ff8fc7" providerId="ADAL" clId="{EFA440D3-084A-43C7-88B2-C5AC625FFF3E}" dt="2024-06-24T19:45:30.805" v="294"/>
        <pc:sldMkLst>
          <pc:docMk/>
          <pc:sldMk cId="2904552373" sldId="2147481283"/>
        </pc:sldMkLst>
      </pc:sldChg>
      <pc:sldChg chg="addSp modSp add mod">
        <pc:chgData name="David Vachala" userId="91433487-0c4d-408d-9c05-4db9b7ff8fc7" providerId="ADAL" clId="{EFA440D3-084A-43C7-88B2-C5AC625FFF3E}" dt="2024-06-24T19:57:54.559" v="613" actId="20577"/>
        <pc:sldMkLst>
          <pc:docMk/>
          <pc:sldMk cId="3126096773" sldId="2147481284"/>
        </pc:sldMkLst>
      </pc:sldChg>
      <pc:sldChg chg="addSp modSp add mod">
        <pc:chgData name="David Vachala" userId="91433487-0c4d-408d-9c05-4db9b7ff8fc7" providerId="ADAL" clId="{EFA440D3-084A-43C7-88B2-C5AC625FFF3E}" dt="2024-06-24T20:00:32.518" v="661" actId="27636"/>
        <pc:sldMkLst>
          <pc:docMk/>
          <pc:sldMk cId="1185249224" sldId="2147481285"/>
        </pc:sldMkLst>
      </pc:sldChg>
      <pc:sldChg chg="addSp modSp add mod">
        <pc:chgData name="David Vachala" userId="91433487-0c4d-408d-9c05-4db9b7ff8fc7" providerId="ADAL" clId="{EFA440D3-084A-43C7-88B2-C5AC625FFF3E}" dt="2024-06-24T20:02:59.200" v="680" actId="27636"/>
        <pc:sldMkLst>
          <pc:docMk/>
          <pc:sldMk cId="2351232530" sldId="2147481286"/>
        </pc:sldMkLst>
      </pc:sldChg>
      <pc:sldChg chg="addSp modSp add del mod">
        <pc:chgData name="David Vachala" userId="91433487-0c4d-408d-9c05-4db9b7ff8fc7" providerId="ADAL" clId="{EFA440D3-084A-43C7-88B2-C5AC625FFF3E}" dt="2024-06-24T20:07:10.211" v="724" actId="47"/>
        <pc:sldMkLst>
          <pc:docMk/>
          <pc:sldMk cId="770652440" sldId="2147481287"/>
        </pc:sldMkLst>
      </pc:sldChg>
      <pc:sldChg chg="new del">
        <pc:chgData name="David Vachala" userId="91433487-0c4d-408d-9c05-4db9b7ff8fc7" providerId="ADAL" clId="{EFA440D3-084A-43C7-88B2-C5AC625FFF3E}" dt="2024-06-26T11:10:00.410" v="734" actId="680"/>
        <pc:sldMkLst>
          <pc:docMk/>
          <pc:sldMk cId="3398414629" sldId="2147481287"/>
        </pc:sldMkLst>
      </pc:sldChg>
      <pc:sldChg chg="addSp modSp new mod ord">
        <pc:chgData name="David Vachala" userId="91433487-0c4d-408d-9c05-4db9b7ff8fc7" providerId="ADAL" clId="{EFA440D3-084A-43C7-88B2-C5AC625FFF3E}" dt="2024-06-26T11:12:31.847" v="834" actId="20577"/>
        <pc:sldMkLst>
          <pc:docMk/>
          <pc:sldMk cId="3736999597" sldId="2147481287"/>
        </pc:sldMkLst>
      </pc:sldChg>
      <pc:sldChg chg="addSp modSp new mod">
        <pc:chgData name="David Vachala" userId="91433487-0c4d-408d-9c05-4db9b7ff8fc7" providerId="ADAL" clId="{EFA440D3-084A-43C7-88B2-C5AC625FFF3E}" dt="2024-06-26T11:37:54.680" v="1453" actId="20577"/>
        <pc:sldMkLst>
          <pc:docMk/>
          <pc:sldMk cId="2395698783" sldId="2147481288"/>
        </pc:sldMkLst>
      </pc:sldChg>
      <pc:sldChg chg="modSp add del mod">
        <pc:chgData name="David Vachala" userId="91433487-0c4d-408d-9c05-4db9b7ff8fc7" providerId="ADAL" clId="{EFA440D3-084A-43C7-88B2-C5AC625FFF3E}" dt="2024-06-24T20:07:10.836" v="725" actId="47"/>
        <pc:sldMkLst>
          <pc:docMk/>
          <pc:sldMk cId="2767456015" sldId="2147481288"/>
        </pc:sldMkLst>
      </pc:sldChg>
      <pc:sldChg chg="add del">
        <pc:chgData name="David Vachala" userId="91433487-0c4d-408d-9c05-4db9b7ff8fc7" providerId="ADAL" clId="{EFA440D3-084A-43C7-88B2-C5AC625FFF3E}" dt="2024-06-24T20:07:11.477" v="726" actId="47"/>
        <pc:sldMkLst>
          <pc:docMk/>
          <pc:sldMk cId="610956075" sldId="2147481289"/>
        </pc:sldMkLst>
      </pc:sldChg>
      <pc:sldChg chg="addSp modSp new mod">
        <pc:chgData name="David Vachala" userId="91433487-0c4d-408d-9c05-4db9b7ff8fc7" providerId="ADAL" clId="{EFA440D3-084A-43C7-88B2-C5AC625FFF3E}" dt="2024-06-26T11:32:15.691" v="1439" actId="1076"/>
        <pc:sldMkLst>
          <pc:docMk/>
          <pc:sldMk cId="2171148055" sldId="2147481289"/>
        </pc:sldMkLst>
      </pc:sldChg>
      <pc:sldChg chg="add del">
        <pc:chgData name="David Vachala" userId="91433487-0c4d-408d-9c05-4db9b7ff8fc7" providerId="ADAL" clId="{EFA440D3-084A-43C7-88B2-C5AC625FFF3E}" dt="2024-06-24T20:07:15.230" v="727" actId="47"/>
        <pc:sldMkLst>
          <pc:docMk/>
          <pc:sldMk cId="1006656085" sldId="2147481290"/>
        </pc:sldMkLst>
      </pc:sldChg>
      <pc:sldChg chg="addSp modSp new mod">
        <pc:chgData name="David Vachala" userId="91433487-0c4d-408d-9c05-4db9b7ff8fc7" providerId="ADAL" clId="{EFA440D3-084A-43C7-88B2-C5AC625FFF3E}" dt="2024-06-26T11:31:49.545" v="1435" actId="20577"/>
        <pc:sldMkLst>
          <pc:docMk/>
          <pc:sldMk cId="4034115241" sldId="2147481290"/>
        </pc:sldMkLst>
      </pc:sldChg>
    </pc:docChg>
  </pc:docChgLst>
  <pc:docChgLst>
    <pc:chgData name="David Vachala" userId="91433487-0c4d-408d-9c05-4db9b7ff8fc7" providerId="ADAL" clId="{709B18A8-80E6-4E96-A6C8-ACD39DBFE714}"/>
    <pc:docChg chg="undo custSel addSld delSld modSld sldOrd modSection">
      <pc:chgData name="David Vachala" userId="91433487-0c4d-408d-9c05-4db9b7ff8fc7" providerId="ADAL" clId="{709B18A8-80E6-4E96-A6C8-ACD39DBFE714}" dt="2024-05-29T11:51:45.094" v="945" actId="6549"/>
      <pc:docMkLst>
        <pc:docMk/>
      </pc:docMkLst>
      <pc:sldChg chg="modSp mod">
        <pc:chgData name="David Vachala" userId="91433487-0c4d-408d-9c05-4db9b7ff8fc7" providerId="ADAL" clId="{709B18A8-80E6-4E96-A6C8-ACD39DBFE714}" dt="2024-04-30T20:33:52.735" v="58" actId="20577"/>
        <pc:sldMkLst>
          <pc:docMk/>
          <pc:sldMk cId="409723674" sldId="259"/>
        </pc:sldMkLst>
      </pc:sldChg>
      <pc:sldChg chg="modSp mod">
        <pc:chgData name="David Vachala" userId="91433487-0c4d-408d-9c05-4db9b7ff8fc7" providerId="ADAL" clId="{709B18A8-80E6-4E96-A6C8-ACD39DBFE714}" dt="2024-04-30T20:38:03.662" v="134"/>
        <pc:sldMkLst>
          <pc:docMk/>
          <pc:sldMk cId="1743216632" sldId="261"/>
        </pc:sldMkLst>
      </pc:sldChg>
      <pc:sldChg chg="add del">
        <pc:chgData name="David Vachala" userId="91433487-0c4d-408d-9c05-4db9b7ff8fc7" providerId="ADAL" clId="{709B18A8-80E6-4E96-A6C8-ACD39DBFE714}" dt="2024-05-27T09:39:00.220" v="204"/>
        <pc:sldMkLst>
          <pc:docMk/>
          <pc:sldMk cId="419931507" sldId="268"/>
        </pc:sldMkLst>
      </pc:sldChg>
      <pc:sldChg chg="modSp del mod">
        <pc:chgData name="David Vachala" userId="91433487-0c4d-408d-9c05-4db9b7ff8fc7" providerId="ADAL" clId="{709B18A8-80E6-4E96-A6C8-ACD39DBFE714}" dt="2024-05-29T10:54:41.438" v="940" actId="47"/>
        <pc:sldMkLst>
          <pc:docMk/>
          <pc:sldMk cId="779349331" sldId="357"/>
        </pc:sldMkLst>
      </pc:sldChg>
      <pc:sldChg chg="add">
        <pc:chgData name="David Vachala" userId="91433487-0c4d-408d-9c05-4db9b7ff8fc7" providerId="ADAL" clId="{709B18A8-80E6-4E96-A6C8-ACD39DBFE714}" dt="2024-05-29T07:02:57.922" v="735"/>
        <pc:sldMkLst>
          <pc:docMk/>
          <pc:sldMk cId="281174175" sldId="358"/>
        </pc:sldMkLst>
      </pc:sldChg>
      <pc:sldChg chg="add">
        <pc:chgData name="David Vachala" userId="91433487-0c4d-408d-9c05-4db9b7ff8fc7" providerId="ADAL" clId="{709B18A8-80E6-4E96-A6C8-ACD39DBFE714}" dt="2024-05-29T07:02:57.922" v="735"/>
        <pc:sldMkLst>
          <pc:docMk/>
          <pc:sldMk cId="43059099" sldId="359"/>
        </pc:sldMkLst>
      </pc:sldChg>
      <pc:sldChg chg="add">
        <pc:chgData name="David Vachala" userId="91433487-0c4d-408d-9c05-4db9b7ff8fc7" providerId="ADAL" clId="{709B18A8-80E6-4E96-A6C8-ACD39DBFE714}" dt="2024-05-29T07:02:57.922" v="735"/>
        <pc:sldMkLst>
          <pc:docMk/>
          <pc:sldMk cId="1932457649" sldId="360"/>
        </pc:sldMkLst>
      </pc:sldChg>
      <pc:sldChg chg="add">
        <pc:chgData name="David Vachala" userId="91433487-0c4d-408d-9c05-4db9b7ff8fc7" providerId="ADAL" clId="{709B18A8-80E6-4E96-A6C8-ACD39DBFE714}" dt="2024-05-29T07:02:57.922" v="735"/>
        <pc:sldMkLst>
          <pc:docMk/>
          <pc:sldMk cId="1194949818" sldId="361"/>
        </pc:sldMkLst>
      </pc:sldChg>
      <pc:sldChg chg="add">
        <pc:chgData name="David Vachala" userId="91433487-0c4d-408d-9c05-4db9b7ff8fc7" providerId="ADAL" clId="{709B18A8-80E6-4E96-A6C8-ACD39DBFE714}" dt="2024-05-29T07:02:57.922" v="735"/>
        <pc:sldMkLst>
          <pc:docMk/>
          <pc:sldMk cId="3757548628" sldId="362"/>
        </pc:sldMkLst>
      </pc:sldChg>
      <pc:sldChg chg="add">
        <pc:chgData name="David Vachala" userId="91433487-0c4d-408d-9c05-4db9b7ff8fc7" providerId="ADAL" clId="{709B18A8-80E6-4E96-A6C8-ACD39DBFE714}" dt="2024-05-29T07:02:57.922" v="735"/>
        <pc:sldMkLst>
          <pc:docMk/>
          <pc:sldMk cId="2538459431" sldId="363"/>
        </pc:sldMkLst>
      </pc:sldChg>
      <pc:sldChg chg="add">
        <pc:chgData name="David Vachala" userId="91433487-0c4d-408d-9c05-4db9b7ff8fc7" providerId="ADAL" clId="{709B18A8-80E6-4E96-A6C8-ACD39DBFE714}" dt="2024-05-29T07:02:57.922" v="735"/>
        <pc:sldMkLst>
          <pc:docMk/>
          <pc:sldMk cId="3846996294" sldId="365"/>
        </pc:sldMkLst>
      </pc:sldChg>
      <pc:sldChg chg="add">
        <pc:chgData name="David Vachala" userId="91433487-0c4d-408d-9c05-4db9b7ff8fc7" providerId="ADAL" clId="{709B18A8-80E6-4E96-A6C8-ACD39DBFE714}" dt="2024-05-29T07:02:57.922" v="735"/>
        <pc:sldMkLst>
          <pc:docMk/>
          <pc:sldMk cId="2151826336" sldId="367"/>
        </pc:sldMkLst>
      </pc:sldChg>
      <pc:sldChg chg="add">
        <pc:chgData name="David Vachala" userId="91433487-0c4d-408d-9c05-4db9b7ff8fc7" providerId="ADAL" clId="{709B18A8-80E6-4E96-A6C8-ACD39DBFE714}" dt="2024-05-29T07:02:57.922" v="735"/>
        <pc:sldMkLst>
          <pc:docMk/>
          <pc:sldMk cId="526938571" sldId="368"/>
        </pc:sldMkLst>
      </pc:sldChg>
      <pc:sldChg chg="add">
        <pc:chgData name="David Vachala" userId="91433487-0c4d-408d-9c05-4db9b7ff8fc7" providerId="ADAL" clId="{709B18A8-80E6-4E96-A6C8-ACD39DBFE714}" dt="2024-05-29T07:02:57.922" v="735"/>
        <pc:sldMkLst>
          <pc:docMk/>
          <pc:sldMk cId="3660734626" sldId="370"/>
        </pc:sldMkLst>
      </pc:sldChg>
      <pc:sldChg chg="add">
        <pc:chgData name="David Vachala" userId="91433487-0c4d-408d-9c05-4db9b7ff8fc7" providerId="ADAL" clId="{709B18A8-80E6-4E96-A6C8-ACD39DBFE714}" dt="2024-05-29T07:02:57.922" v="735"/>
        <pc:sldMkLst>
          <pc:docMk/>
          <pc:sldMk cId="61593387" sldId="371"/>
        </pc:sldMkLst>
      </pc:sldChg>
      <pc:sldChg chg="add">
        <pc:chgData name="David Vachala" userId="91433487-0c4d-408d-9c05-4db9b7ff8fc7" providerId="ADAL" clId="{709B18A8-80E6-4E96-A6C8-ACD39DBFE714}" dt="2024-05-29T07:02:57.922" v="735"/>
        <pc:sldMkLst>
          <pc:docMk/>
          <pc:sldMk cId="2848573613" sldId="373"/>
        </pc:sldMkLst>
      </pc:sldChg>
      <pc:sldChg chg="add">
        <pc:chgData name="David Vachala" userId="91433487-0c4d-408d-9c05-4db9b7ff8fc7" providerId="ADAL" clId="{709B18A8-80E6-4E96-A6C8-ACD39DBFE714}" dt="2024-05-29T07:02:57.922" v="735"/>
        <pc:sldMkLst>
          <pc:docMk/>
          <pc:sldMk cId="1382612649" sldId="374"/>
        </pc:sldMkLst>
      </pc:sldChg>
      <pc:sldChg chg="add">
        <pc:chgData name="David Vachala" userId="91433487-0c4d-408d-9c05-4db9b7ff8fc7" providerId="ADAL" clId="{709B18A8-80E6-4E96-A6C8-ACD39DBFE714}" dt="2024-05-29T07:02:57.922" v="735"/>
        <pc:sldMkLst>
          <pc:docMk/>
          <pc:sldMk cId="192713651" sldId="375"/>
        </pc:sldMkLst>
      </pc:sldChg>
      <pc:sldChg chg="add">
        <pc:chgData name="David Vachala" userId="91433487-0c4d-408d-9c05-4db9b7ff8fc7" providerId="ADAL" clId="{709B18A8-80E6-4E96-A6C8-ACD39DBFE714}" dt="2024-05-29T07:02:57.922" v="735"/>
        <pc:sldMkLst>
          <pc:docMk/>
          <pc:sldMk cId="2428665240" sldId="376"/>
        </pc:sldMkLst>
      </pc:sldChg>
      <pc:sldChg chg="add">
        <pc:chgData name="David Vachala" userId="91433487-0c4d-408d-9c05-4db9b7ff8fc7" providerId="ADAL" clId="{709B18A8-80E6-4E96-A6C8-ACD39DBFE714}" dt="2024-05-29T07:02:57.922" v="735"/>
        <pc:sldMkLst>
          <pc:docMk/>
          <pc:sldMk cId="1369360527" sldId="377"/>
        </pc:sldMkLst>
      </pc:sldChg>
      <pc:sldChg chg="add">
        <pc:chgData name="David Vachala" userId="91433487-0c4d-408d-9c05-4db9b7ff8fc7" providerId="ADAL" clId="{709B18A8-80E6-4E96-A6C8-ACD39DBFE714}" dt="2024-05-29T07:02:57.922" v="735"/>
        <pc:sldMkLst>
          <pc:docMk/>
          <pc:sldMk cId="268658851" sldId="378"/>
        </pc:sldMkLst>
      </pc:sldChg>
      <pc:sldChg chg="add">
        <pc:chgData name="David Vachala" userId="91433487-0c4d-408d-9c05-4db9b7ff8fc7" providerId="ADAL" clId="{709B18A8-80E6-4E96-A6C8-ACD39DBFE714}" dt="2024-05-29T07:02:57.922" v="735"/>
        <pc:sldMkLst>
          <pc:docMk/>
          <pc:sldMk cId="447082805" sldId="379"/>
        </pc:sldMkLst>
      </pc:sldChg>
      <pc:sldChg chg="add">
        <pc:chgData name="David Vachala" userId="91433487-0c4d-408d-9c05-4db9b7ff8fc7" providerId="ADAL" clId="{709B18A8-80E6-4E96-A6C8-ACD39DBFE714}" dt="2024-05-29T07:02:57.922" v="735"/>
        <pc:sldMkLst>
          <pc:docMk/>
          <pc:sldMk cId="1915871281" sldId="380"/>
        </pc:sldMkLst>
      </pc:sldChg>
      <pc:sldChg chg="add">
        <pc:chgData name="David Vachala" userId="91433487-0c4d-408d-9c05-4db9b7ff8fc7" providerId="ADAL" clId="{709B18A8-80E6-4E96-A6C8-ACD39DBFE714}" dt="2024-05-29T07:02:57.922" v="735"/>
        <pc:sldMkLst>
          <pc:docMk/>
          <pc:sldMk cId="2986113888" sldId="381"/>
        </pc:sldMkLst>
      </pc:sldChg>
      <pc:sldChg chg="del">
        <pc:chgData name="David Vachala" userId="91433487-0c4d-408d-9c05-4db9b7ff8fc7" providerId="ADAL" clId="{709B18A8-80E6-4E96-A6C8-ACD39DBFE714}" dt="2024-04-30T20:33:20.982" v="33" actId="47"/>
        <pc:sldMkLst>
          <pc:docMk/>
          <pc:sldMk cId="3609244598" sldId="2147481184"/>
        </pc:sldMkLst>
      </pc:sldChg>
      <pc:sldChg chg="del">
        <pc:chgData name="David Vachala" userId="91433487-0c4d-408d-9c05-4db9b7ff8fc7" providerId="ADAL" clId="{709B18A8-80E6-4E96-A6C8-ACD39DBFE714}" dt="2024-04-30T20:33:23.543" v="38" actId="47"/>
        <pc:sldMkLst>
          <pc:docMk/>
          <pc:sldMk cId="2962404955" sldId="2147481185"/>
        </pc:sldMkLst>
      </pc:sldChg>
      <pc:sldChg chg="modSp del mod">
        <pc:chgData name="David Vachala" userId="91433487-0c4d-408d-9c05-4db9b7ff8fc7" providerId="ADAL" clId="{709B18A8-80E6-4E96-A6C8-ACD39DBFE714}" dt="2024-05-29T07:03:02.272" v="736" actId="47"/>
        <pc:sldMkLst>
          <pc:docMk/>
          <pc:sldMk cId="1614653592" sldId="2147481186"/>
        </pc:sldMkLst>
      </pc:sldChg>
      <pc:sldChg chg="del">
        <pc:chgData name="David Vachala" userId="91433487-0c4d-408d-9c05-4db9b7ff8fc7" providerId="ADAL" clId="{709B18A8-80E6-4E96-A6C8-ACD39DBFE714}" dt="2024-04-30T20:33:05.536" v="11" actId="47"/>
        <pc:sldMkLst>
          <pc:docMk/>
          <pc:sldMk cId="3019131811" sldId="2147481187"/>
        </pc:sldMkLst>
      </pc:sldChg>
      <pc:sldChg chg="del">
        <pc:chgData name="David Vachala" userId="91433487-0c4d-408d-9c05-4db9b7ff8fc7" providerId="ADAL" clId="{709B18A8-80E6-4E96-A6C8-ACD39DBFE714}" dt="2024-04-30T20:33:06.426" v="12" actId="47"/>
        <pc:sldMkLst>
          <pc:docMk/>
          <pc:sldMk cId="2460629671" sldId="2147481188"/>
        </pc:sldMkLst>
      </pc:sldChg>
      <pc:sldChg chg="del">
        <pc:chgData name="David Vachala" userId="91433487-0c4d-408d-9c05-4db9b7ff8fc7" providerId="ADAL" clId="{709B18A8-80E6-4E96-A6C8-ACD39DBFE714}" dt="2024-04-30T20:33:06.741" v="13" actId="47"/>
        <pc:sldMkLst>
          <pc:docMk/>
          <pc:sldMk cId="1716874063" sldId="2147481189"/>
        </pc:sldMkLst>
      </pc:sldChg>
      <pc:sldChg chg="del">
        <pc:chgData name="David Vachala" userId="91433487-0c4d-408d-9c05-4db9b7ff8fc7" providerId="ADAL" clId="{709B18A8-80E6-4E96-A6C8-ACD39DBFE714}" dt="2024-04-30T20:33:07.631" v="17" actId="47"/>
        <pc:sldMkLst>
          <pc:docMk/>
          <pc:sldMk cId="3644991309" sldId="2147481190"/>
        </pc:sldMkLst>
      </pc:sldChg>
      <pc:sldChg chg="del">
        <pc:chgData name="David Vachala" userId="91433487-0c4d-408d-9c05-4db9b7ff8fc7" providerId="ADAL" clId="{709B18A8-80E6-4E96-A6C8-ACD39DBFE714}" dt="2024-04-30T20:33:07.895" v="18" actId="47"/>
        <pc:sldMkLst>
          <pc:docMk/>
          <pc:sldMk cId="1599819194" sldId="2147481191"/>
        </pc:sldMkLst>
      </pc:sldChg>
      <pc:sldChg chg="del">
        <pc:chgData name="David Vachala" userId="91433487-0c4d-408d-9c05-4db9b7ff8fc7" providerId="ADAL" clId="{709B18A8-80E6-4E96-A6C8-ACD39DBFE714}" dt="2024-04-30T20:33:08.188" v="19" actId="47"/>
        <pc:sldMkLst>
          <pc:docMk/>
          <pc:sldMk cId="765093773" sldId="2147481192"/>
        </pc:sldMkLst>
      </pc:sldChg>
      <pc:sldChg chg="del">
        <pc:chgData name="David Vachala" userId="91433487-0c4d-408d-9c05-4db9b7ff8fc7" providerId="ADAL" clId="{709B18A8-80E6-4E96-A6C8-ACD39DBFE714}" dt="2024-04-30T20:33:09.560" v="21" actId="47"/>
        <pc:sldMkLst>
          <pc:docMk/>
          <pc:sldMk cId="902682635" sldId="2147481193"/>
        </pc:sldMkLst>
      </pc:sldChg>
      <pc:sldChg chg="del">
        <pc:chgData name="David Vachala" userId="91433487-0c4d-408d-9c05-4db9b7ff8fc7" providerId="ADAL" clId="{709B18A8-80E6-4E96-A6C8-ACD39DBFE714}" dt="2024-04-30T20:33:09.800" v="22" actId="47"/>
        <pc:sldMkLst>
          <pc:docMk/>
          <pc:sldMk cId="524552491" sldId="2147481194"/>
        </pc:sldMkLst>
      </pc:sldChg>
      <pc:sldChg chg="del">
        <pc:chgData name="David Vachala" userId="91433487-0c4d-408d-9c05-4db9b7ff8fc7" providerId="ADAL" clId="{709B18A8-80E6-4E96-A6C8-ACD39DBFE714}" dt="2024-04-30T20:33:15.077" v="27" actId="47"/>
        <pc:sldMkLst>
          <pc:docMk/>
          <pc:sldMk cId="30713276" sldId="2147481195"/>
        </pc:sldMkLst>
      </pc:sldChg>
      <pc:sldChg chg="del">
        <pc:chgData name="David Vachala" userId="91433487-0c4d-408d-9c05-4db9b7ff8fc7" providerId="ADAL" clId="{709B18A8-80E6-4E96-A6C8-ACD39DBFE714}" dt="2024-04-30T20:33:15.827" v="30" actId="47"/>
        <pc:sldMkLst>
          <pc:docMk/>
          <pc:sldMk cId="2793067698" sldId="2147481196"/>
        </pc:sldMkLst>
      </pc:sldChg>
      <pc:sldChg chg="del">
        <pc:chgData name="David Vachala" userId="91433487-0c4d-408d-9c05-4db9b7ff8fc7" providerId="ADAL" clId="{709B18A8-80E6-4E96-A6C8-ACD39DBFE714}" dt="2024-04-30T20:33:15.293" v="28" actId="47"/>
        <pc:sldMkLst>
          <pc:docMk/>
          <pc:sldMk cId="3846904288" sldId="2147481197"/>
        </pc:sldMkLst>
      </pc:sldChg>
      <pc:sldChg chg="del">
        <pc:chgData name="David Vachala" userId="91433487-0c4d-408d-9c05-4db9b7ff8fc7" providerId="ADAL" clId="{709B18A8-80E6-4E96-A6C8-ACD39DBFE714}" dt="2024-04-30T20:33:06.985" v="14" actId="47"/>
        <pc:sldMkLst>
          <pc:docMk/>
          <pc:sldMk cId="3783559640" sldId="2147481198"/>
        </pc:sldMkLst>
      </pc:sldChg>
      <pc:sldChg chg="del">
        <pc:chgData name="David Vachala" userId="91433487-0c4d-408d-9c05-4db9b7ff8fc7" providerId="ADAL" clId="{709B18A8-80E6-4E96-A6C8-ACD39DBFE714}" dt="2024-04-30T20:33:07.176" v="15" actId="47"/>
        <pc:sldMkLst>
          <pc:docMk/>
          <pc:sldMk cId="1698196507" sldId="2147481199"/>
        </pc:sldMkLst>
      </pc:sldChg>
      <pc:sldChg chg="del">
        <pc:chgData name="David Vachala" userId="91433487-0c4d-408d-9c05-4db9b7ff8fc7" providerId="ADAL" clId="{709B18A8-80E6-4E96-A6C8-ACD39DBFE714}" dt="2024-04-30T20:33:07.366" v="16" actId="47"/>
        <pc:sldMkLst>
          <pc:docMk/>
          <pc:sldMk cId="1331962089" sldId="2147481200"/>
        </pc:sldMkLst>
      </pc:sldChg>
      <pc:sldChg chg="del">
        <pc:chgData name="David Vachala" userId="91433487-0c4d-408d-9c05-4db9b7ff8fc7" providerId="ADAL" clId="{709B18A8-80E6-4E96-A6C8-ACD39DBFE714}" dt="2024-04-30T20:33:09.328" v="20" actId="47"/>
        <pc:sldMkLst>
          <pc:docMk/>
          <pc:sldMk cId="2662729588" sldId="2147481201"/>
        </pc:sldMkLst>
      </pc:sldChg>
      <pc:sldChg chg="del">
        <pc:chgData name="David Vachala" userId="91433487-0c4d-408d-9c05-4db9b7ff8fc7" providerId="ADAL" clId="{709B18A8-80E6-4E96-A6C8-ACD39DBFE714}" dt="2024-04-30T20:33:13.020" v="23" actId="47"/>
        <pc:sldMkLst>
          <pc:docMk/>
          <pc:sldMk cId="1882776218" sldId="2147481202"/>
        </pc:sldMkLst>
      </pc:sldChg>
      <pc:sldChg chg="del">
        <pc:chgData name="David Vachala" userId="91433487-0c4d-408d-9c05-4db9b7ff8fc7" providerId="ADAL" clId="{709B18A8-80E6-4E96-A6C8-ACD39DBFE714}" dt="2024-04-30T20:33:13.200" v="24" actId="47"/>
        <pc:sldMkLst>
          <pc:docMk/>
          <pc:sldMk cId="2188586832" sldId="2147481203"/>
        </pc:sldMkLst>
      </pc:sldChg>
      <pc:sldChg chg="del">
        <pc:chgData name="David Vachala" userId="91433487-0c4d-408d-9c05-4db9b7ff8fc7" providerId="ADAL" clId="{709B18A8-80E6-4E96-A6C8-ACD39DBFE714}" dt="2024-04-30T20:33:13.422" v="25" actId="47"/>
        <pc:sldMkLst>
          <pc:docMk/>
          <pc:sldMk cId="1680041391" sldId="2147481204"/>
        </pc:sldMkLst>
      </pc:sldChg>
      <pc:sldChg chg="del">
        <pc:chgData name="David Vachala" userId="91433487-0c4d-408d-9c05-4db9b7ff8fc7" providerId="ADAL" clId="{709B18A8-80E6-4E96-A6C8-ACD39DBFE714}" dt="2024-04-30T20:33:13.642" v="26" actId="47"/>
        <pc:sldMkLst>
          <pc:docMk/>
          <pc:sldMk cId="2309318632" sldId="2147481205"/>
        </pc:sldMkLst>
      </pc:sldChg>
      <pc:sldChg chg="del">
        <pc:chgData name="David Vachala" userId="91433487-0c4d-408d-9c05-4db9b7ff8fc7" providerId="ADAL" clId="{709B18A8-80E6-4E96-A6C8-ACD39DBFE714}" dt="2024-04-30T20:33:15.575" v="29" actId="47"/>
        <pc:sldMkLst>
          <pc:docMk/>
          <pc:sldMk cId="4247859210" sldId="2147481206"/>
        </pc:sldMkLst>
      </pc:sldChg>
      <pc:sldChg chg="del">
        <pc:chgData name="David Vachala" userId="91433487-0c4d-408d-9c05-4db9b7ff8fc7" providerId="ADAL" clId="{709B18A8-80E6-4E96-A6C8-ACD39DBFE714}" dt="2024-04-30T20:33:16.364" v="31" actId="47"/>
        <pc:sldMkLst>
          <pc:docMk/>
          <pc:sldMk cId="1948952389" sldId="2147481207"/>
        </pc:sldMkLst>
      </pc:sldChg>
      <pc:sldChg chg="del">
        <pc:chgData name="David Vachala" userId="91433487-0c4d-408d-9c05-4db9b7ff8fc7" providerId="ADAL" clId="{709B18A8-80E6-4E96-A6C8-ACD39DBFE714}" dt="2024-04-30T20:33:23.757" v="39" actId="47"/>
        <pc:sldMkLst>
          <pc:docMk/>
          <pc:sldMk cId="505229821" sldId="2147481208"/>
        </pc:sldMkLst>
      </pc:sldChg>
      <pc:sldChg chg="del">
        <pc:chgData name="David Vachala" userId="91433487-0c4d-408d-9c05-4db9b7ff8fc7" providerId="ADAL" clId="{709B18A8-80E6-4E96-A6C8-ACD39DBFE714}" dt="2024-04-30T20:33:26.378" v="46" actId="47"/>
        <pc:sldMkLst>
          <pc:docMk/>
          <pc:sldMk cId="3161466547" sldId="2147481209"/>
        </pc:sldMkLst>
      </pc:sldChg>
      <pc:sldChg chg="del">
        <pc:chgData name="David Vachala" userId="91433487-0c4d-408d-9c05-4db9b7ff8fc7" providerId="ADAL" clId="{709B18A8-80E6-4E96-A6C8-ACD39DBFE714}" dt="2024-04-30T20:33:24.978" v="43" actId="47"/>
        <pc:sldMkLst>
          <pc:docMk/>
          <pc:sldMk cId="419139086" sldId="2147481210"/>
        </pc:sldMkLst>
      </pc:sldChg>
      <pc:sldChg chg="del">
        <pc:chgData name="David Vachala" userId="91433487-0c4d-408d-9c05-4db9b7ff8fc7" providerId="ADAL" clId="{709B18A8-80E6-4E96-A6C8-ACD39DBFE714}" dt="2024-04-30T20:33:25.461" v="44" actId="47"/>
        <pc:sldMkLst>
          <pc:docMk/>
          <pc:sldMk cId="1685391776" sldId="2147481211"/>
        </pc:sldMkLst>
      </pc:sldChg>
      <pc:sldChg chg="del">
        <pc:chgData name="David Vachala" userId="91433487-0c4d-408d-9c05-4db9b7ff8fc7" providerId="ADAL" clId="{709B18A8-80E6-4E96-A6C8-ACD39DBFE714}" dt="2024-04-30T20:33:27.270" v="48" actId="47"/>
        <pc:sldMkLst>
          <pc:docMk/>
          <pc:sldMk cId="421975664" sldId="2147481213"/>
        </pc:sldMkLst>
      </pc:sldChg>
      <pc:sldChg chg="del">
        <pc:chgData name="David Vachala" userId="91433487-0c4d-408d-9c05-4db9b7ff8fc7" providerId="ADAL" clId="{709B18A8-80E6-4E96-A6C8-ACD39DBFE714}" dt="2024-04-30T20:33:26.860" v="47" actId="47"/>
        <pc:sldMkLst>
          <pc:docMk/>
          <pc:sldMk cId="3304324951" sldId="2147481214"/>
        </pc:sldMkLst>
      </pc:sldChg>
      <pc:sldChg chg="del">
        <pc:chgData name="David Vachala" userId="91433487-0c4d-408d-9c05-4db9b7ff8fc7" providerId="ADAL" clId="{709B18A8-80E6-4E96-A6C8-ACD39DBFE714}" dt="2024-04-30T20:33:27.711" v="49" actId="47"/>
        <pc:sldMkLst>
          <pc:docMk/>
          <pc:sldMk cId="954331506" sldId="2147481215"/>
        </pc:sldMkLst>
      </pc:sldChg>
      <pc:sldChg chg="del">
        <pc:chgData name="David Vachala" userId="91433487-0c4d-408d-9c05-4db9b7ff8fc7" providerId="ADAL" clId="{709B18A8-80E6-4E96-A6C8-ACD39DBFE714}" dt="2024-04-30T20:33:23.944" v="40" actId="47"/>
        <pc:sldMkLst>
          <pc:docMk/>
          <pc:sldMk cId="3474475959" sldId="2147481216"/>
        </pc:sldMkLst>
      </pc:sldChg>
      <pc:sldChg chg="del">
        <pc:chgData name="David Vachala" userId="91433487-0c4d-408d-9c05-4db9b7ff8fc7" providerId="ADAL" clId="{709B18A8-80E6-4E96-A6C8-ACD39DBFE714}" dt="2024-04-30T20:33:24.124" v="41" actId="47"/>
        <pc:sldMkLst>
          <pc:docMk/>
          <pc:sldMk cId="51217903" sldId="2147481217"/>
        </pc:sldMkLst>
      </pc:sldChg>
      <pc:sldChg chg="del">
        <pc:chgData name="David Vachala" userId="91433487-0c4d-408d-9c05-4db9b7ff8fc7" providerId="ADAL" clId="{709B18A8-80E6-4E96-A6C8-ACD39DBFE714}" dt="2024-04-30T20:33:24.693" v="42" actId="47"/>
        <pc:sldMkLst>
          <pc:docMk/>
          <pc:sldMk cId="21182256" sldId="2147481218"/>
        </pc:sldMkLst>
      </pc:sldChg>
      <pc:sldChg chg="del">
        <pc:chgData name="David Vachala" userId="91433487-0c4d-408d-9c05-4db9b7ff8fc7" providerId="ADAL" clId="{709B18A8-80E6-4E96-A6C8-ACD39DBFE714}" dt="2024-04-30T20:33:26.042" v="45" actId="47"/>
        <pc:sldMkLst>
          <pc:docMk/>
          <pc:sldMk cId="3500661332" sldId="2147481219"/>
        </pc:sldMkLst>
      </pc:sldChg>
      <pc:sldChg chg="del">
        <pc:chgData name="David Vachala" userId="91433487-0c4d-408d-9c05-4db9b7ff8fc7" providerId="ADAL" clId="{709B18A8-80E6-4E96-A6C8-ACD39DBFE714}" dt="2024-04-30T20:33:21.954" v="34" actId="47"/>
        <pc:sldMkLst>
          <pc:docMk/>
          <pc:sldMk cId="568001810" sldId="2147481220"/>
        </pc:sldMkLst>
      </pc:sldChg>
      <pc:sldChg chg="del">
        <pc:chgData name="David Vachala" userId="91433487-0c4d-408d-9c05-4db9b7ff8fc7" providerId="ADAL" clId="{709B18A8-80E6-4E96-A6C8-ACD39DBFE714}" dt="2024-04-30T20:33:22.146" v="35" actId="47"/>
        <pc:sldMkLst>
          <pc:docMk/>
          <pc:sldMk cId="812485087" sldId="2147481221"/>
        </pc:sldMkLst>
      </pc:sldChg>
      <pc:sldChg chg="del">
        <pc:chgData name="David Vachala" userId="91433487-0c4d-408d-9c05-4db9b7ff8fc7" providerId="ADAL" clId="{709B18A8-80E6-4E96-A6C8-ACD39DBFE714}" dt="2024-04-30T20:33:22.385" v="36" actId="47"/>
        <pc:sldMkLst>
          <pc:docMk/>
          <pc:sldMk cId="1402177130" sldId="2147481222"/>
        </pc:sldMkLst>
      </pc:sldChg>
      <pc:sldChg chg="new del">
        <pc:chgData name="David Vachala" userId="91433487-0c4d-408d-9c05-4db9b7ff8fc7" providerId="ADAL" clId="{709B18A8-80E6-4E96-A6C8-ACD39DBFE714}" dt="2024-05-29T07:03:10.568" v="737" actId="47"/>
        <pc:sldMkLst>
          <pc:docMk/>
          <pc:sldMk cId="3442065404" sldId="2147481223"/>
        </pc:sldMkLst>
      </pc:sldChg>
      <pc:sldChg chg="new del">
        <pc:chgData name="David Vachala" userId="91433487-0c4d-408d-9c05-4db9b7ff8fc7" providerId="ADAL" clId="{709B18A8-80E6-4E96-A6C8-ACD39DBFE714}" dt="2024-05-29T10:55:23.501" v="941" actId="47"/>
        <pc:sldMkLst>
          <pc:docMk/>
          <pc:sldMk cId="2880877723" sldId="2147481224"/>
        </pc:sldMkLst>
      </pc:sldChg>
      <pc:sldChg chg="addSp modSp new mod">
        <pc:chgData name="David Vachala" userId="91433487-0c4d-408d-9c05-4db9b7ff8fc7" providerId="ADAL" clId="{709B18A8-80E6-4E96-A6C8-ACD39DBFE714}" dt="2024-05-27T09:42:50.717" v="217" actId="27636"/>
        <pc:sldMkLst>
          <pc:docMk/>
          <pc:sldMk cId="1966369927" sldId="2147481225"/>
        </pc:sldMkLst>
      </pc:sldChg>
      <pc:sldChg chg="addSp modSp new mod">
        <pc:chgData name="David Vachala" userId="91433487-0c4d-408d-9c05-4db9b7ff8fc7" providerId="ADAL" clId="{709B18A8-80E6-4E96-A6C8-ACD39DBFE714}" dt="2024-05-27T09:45:06.354" v="266" actId="20577"/>
        <pc:sldMkLst>
          <pc:docMk/>
          <pc:sldMk cId="1757570859" sldId="2147481226"/>
        </pc:sldMkLst>
      </pc:sldChg>
      <pc:sldChg chg="new del">
        <pc:chgData name="David Vachala" userId="91433487-0c4d-408d-9c05-4db9b7ff8fc7" providerId="ADAL" clId="{709B18A8-80E6-4E96-A6C8-ACD39DBFE714}" dt="2024-05-27T09:45:11.623" v="268" actId="680"/>
        <pc:sldMkLst>
          <pc:docMk/>
          <pc:sldMk cId="365606549" sldId="2147481227"/>
        </pc:sldMkLst>
      </pc:sldChg>
      <pc:sldChg chg="addSp modSp new mod ord">
        <pc:chgData name="David Vachala" userId="91433487-0c4d-408d-9c05-4db9b7ff8fc7" providerId="ADAL" clId="{709B18A8-80E6-4E96-A6C8-ACD39DBFE714}" dt="2024-05-29T11:34:26.228" v="942" actId="20577"/>
        <pc:sldMkLst>
          <pc:docMk/>
          <pc:sldMk cId="2813185474" sldId="2147481227"/>
        </pc:sldMkLst>
      </pc:sldChg>
      <pc:sldChg chg="addSp modSp add mod">
        <pc:chgData name="David Vachala" userId="91433487-0c4d-408d-9c05-4db9b7ff8fc7" providerId="ADAL" clId="{709B18A8-80E6-4E96-A6C8-ACD39DBFE714}" dt="2024-05-27T09:47:31.014" v="337" actId="1076"/>
        <pc:sldMkLst>
          <pc:docMk/>
          <pc:sldMk cId="4246350269" sldId="2147481228"/>
        </pc:sldMkLst>
      </pc:sldChg>
      <pc:sldChg chg="addSp modSp add mod">
        <pc:chgData name="David Vachala" userId="91433487-0c4d-408d-9c05-4db9b7ff8fc7" providerId="ADAL" clId="{709B18A8-80E6-4E96-A6C8-ACD39DBFE714}" dt="2024-05-27T09:52:15.629" v="463" actId="20577"/>
        <pc:sldMkLst>
          <pc:docMk/>
          <pc:sldMk cId="1492131502" sldId="2147481229"/>
        </pc:sldMkLst>
      </pc:sldChg>
      <pc:sldChg chg="addSp modSp add mod">
        <pc:chgData name="David Vachala" userId="91433487-0c4d-408d-9c05-4db9b7ff8fc7" providerId="ADAL" clId="{709B18A8-80E6-4E96-A6C8-ACD39DBFE714}" dt="2024-05-27T10:01:04.566" v="486" actId="27636"/>
        <pc:sldMkLst>
          <pc:docMk/>
          <pc:sldMk cId="2285086783" sldId="2147481230"/>
        </pc:sldMkLst>
      </pc:sldChg>
      <pc:sldChg chg="addSp delSp modSp new mod">
        <pc:chgData name="David Vachala" userId="91433487-0c4d-408d-9c05-4db9b7ff8fc7" providerId="ADAL" clId="{709B18A8-80E6-4E96-A6C8-ACD39DBFE714}" dt="2024-05-29T06:43:25.718" v="519" actId="27636"/>
        <pc:sldMkLst>
          <pc:docMk/>
          <pc:sldMk cId="3652679005" sldId="2147481231"/>
        </pc:sldMkLst>
      </pc:sldChg>
      <pc:sldChg chg="addSp modSp new mod">
        <pc:chgData name="David Vachala" userId="91433487-0c4d-408d-9c05-4db9b7ff8fc7" providerId="ADAL" clId="{709B18A8-80E6-4E96-A6C8-ACD39DBFE714}" dt="2024-05-29T06:49:40.395" v="577" actId="20577"/>
        <pc:sldMkLst>
          <pc:docMk/>
          <pc:sldMk cId="3072259543" sldId="2147481232"/>
        </pc:sldMkLst>
      </pc:sldChg>
      <pc:sldChg chg="addSp modSp new mod">
        <pc:chgData name="David Vachala" userId="91433487-0c4d-408d-9c05-4db9b7ff8fc7" providerId="ADAL" clId="{709B18A8-80E6-4E96-A6C8-ACD39DBFE714}" dt="2024-05-29T06:52:49.766" v="649" actId="20577"/>
        <pc:sldMkLst>
          <pc:docMk/>
          <pc:sldMk cId="2272730790" sldId="2147481233"/>
        </pc:sldMkLst>
      </pc:sldChg>
      <pc:sldChg chg="addSp modSp new mod">
        <pc:chgData name="David Vachala" userId="91433487-0c4d-408d-9c05-4db9b7ff8fc7" providerId="ADAL" clId="{709B18A8-80E6-4E96-A6C8-ACD39DBFE714}" dt="2024-05-29T06:54:59.461" v="665" actId="20577"/>
        <pc:sldMkLst>
          <pc:docMk/>
          <pc:sldMk cId="1434020325" sldId="2147481234"/>
        </pc:sldMkLst>
      </pc:sldChg>
      <pc:sldChg chg="addSp modSp new mod">
        <pc:chgData name="David Vachala" userId="91433487-0c4d-408d-9c05-4db9b7ff8fc7" providerId="ADAL" clId="{709B18A8-80E6-4E96-A6C8-ACD39DBFE714}" dt="2024-05-29T06:58:01.779" v="690" actId="20577"/>
        <pc:sldMkLst>
          <pc:docMk/>
          <pc:sldMk cId="2316072589" sldId="2147481235"/>
        </pc:sldMkLst>
      </pc:sldChg>
      <pc:sldChg chg="addSp modSp new mod">
        <pc:chgData name="David Vachala" userId="91433487-0c4d-408d-9c05-4db9b7ff8fc7" providerId="ADAL" clId="{709B18A8-80E6-4E96-A6C8-ACD39DBFE714}" dt="2024-05-29T07:01:18.600" v="734" actId="20577"/>
        <pc:sldMkLst>
          <pc:docMk/>
          <pc:sldMk cId="611669218" sldId="2147481236"/>
        </pc:sldMkLst>
      </pc:sldChg>
      <pc:sldChg chg="add">
        <pc:chgData name="David Vachala" userId="91433487-0c4d-408d-9c05-4db9b7ff8fc7" providerId="ADAL" clId="{709B18A8-80E6-4E96-A6C8-ACD39DBFE714}" dt="2024-05-29T07:02:57.922" v="735"/>
        <pc:sldMkLst>
          <pc:docMk/>
          <pc:sldMk cId="1744944099" sldId="2147481237"/>
        </pc:sldMkLst>
      </pc:sldChg>
      <pc:sldChg chg="addSp modSp new mod">
        <pc:chgData name="David Vachala" userId="91433487-0c4d-408d-9c05-4db9b7ff8fc7" providerId="ADAL" clId="{709B18A8-80E6-4E96-A6C8-ACD39DBFE714}" dt="2024-05-29T07:44:58.255" v="938" actId="20577"/>
        <pc:sldMkLst>
          <pc:docMk/>
          <pc:sldMk cId="2457485446" sldId="2147481238"/>
        </pc:sldMkLst>
      </pc:sldChg>
      <pc:sldChg chg="add">
        <pc:chgData name="David Vachala" userId="91433487-0c4d-408d-9c05-4db9b7ff8fc7" providerId="ADAL" clId="{709B18A8-80E6-4E96-A6C8-ACD39DBFE714}" dt="2024-05-29T10:54:37.167" v="939"/>
        <pc:sldMkLst>
          <pc:docMk/>
          <pc:sldMk cId="706942397" sldId="2147481239"/>
        </pc:sldMkLst>
      </pc:sldChg>
      <pc:sldChg chg="add">
        <pc:chgData name="David Vachala" userId="91433487-0c4d-408d-9c05-4db9b7ff8fc7" providerId="ADAL" clId="{709B18A8-80E6-4E96-A6C8-ACD39DBFE714}" dt="2024-05-29T10:54:37.167" v="939"/>
        <pc:sldMkLst>
          <pc:docMk/>
          <pc:sldMk cId="279422392" sldId="2147481240"/>
        </pc:sldMkLst>
      </pc:sldChg>
      <pc:sldChg chg="add modNotesTx">
        <pc:chgData name="David Vachala" userId="91433487-0c4d-408d-9c05-4db9b7ff8fc7" providerId="ADAL" clId="{709B18A8-80E6-4E96-A6C8-ACD39DBFE714}" dt="2024-05-29T11:51:45.094" v="945" actId="6549"/>
        <pc:sldMkLst>
          <pc:docMk/>
          <pc:sldMk cId="2006714616" sldId="2147481241"/>
        </pc:sldMkLst>
      </pc:sldChg>
      <pc:sldChg chg="add modNotesTx">
        <pc:chgData name="David Vachala" userId="91433487-0c4d-408d-9c05-4db9b7ff8fc7" providerId="ADAL" clId="{709B18A8-80E6-4E96-A6C8-ACD39DBFE714}" dt="2024-05-29T11:51:40.179" v="944" actId="6549"/>
        <pc:sldMkLst>
          <pc:docMk/>
          <pc:sldMk cId="973644156" sldId="2147481242"/>
        </pc:sldMkLst>
      </pc:sldChg>
      <pc:sldChg chg="add">
        <pc:chgData name="David Vachala" userId="91433487-0c4d-408d-9c05-4db9b7ff8fc7" providerId="ADAL" clId="{709B18A8-80E6-4E96-A6C8-ACD39DBFE714}" dt="2024-05-29T10:54:37.167" v="939"/>
        <pc:sldMkLst>
          <pc:docMk/>
          <pc:sldMk cId="4173978208" sldId="2147481243"/>
        </pc:sldMkLst>
      </pc:sldChg>
      <pc:sldChg chg="add modNotesTx">
        <pc:chgData name="David Vachala" userId="91433487-0c4d-408d-9c05-4db9b7ff8fc7" providerId="ADAL" clId="{709B18A8-80E6-4E96-A6C8-ACD39DBFE714}" dt="2024-05-29T11:51:33.172" v="943" actId="20577"/>
        <pc:sldMkLst>
          <pc:docMk/>
          <pc:sldMk cId="3322749581" sldId="2147481244"/>
        </pc:sldMkLst>
      </pc:sldChg>
      <pc:sldChg chg="add">
        <pc:chgData name="David Vachala" userId="91433487-0c4d-408d-9c05-4db9b7ff8fc7" providerId="ADAL" clId="{709B18A8-80E6-4E96-A6C8-ACD39DBFE714}" dt="2024-05-29T10:54:37.167" v="939"/>
        <pc:sldMkLst>
          <pc:docMk/>
          <pc:sldMk cId="833398257" sldId="2147481245"/>
        </pc:sldMkLst>
      </pc:sldChg>
      <pc:sldChg chg="add">
        <pc:chgData name="David Vachala" userId="91433487-0c4d-408d-9c05-4db9b7ff8fc7" providerId="ADAL" clId="{709B18A8-80E6-4E96-A6C8-ACD39DBFE714}" dt="2024-05-29T10:54:37.167" v="939"/>
        <pc:sldMkLst>
          <pc:docMk/>
          <pc:sldMk cId="92728362" sldId="2147481246"/>
        </pc:sldMkLst>
      </pc:sldChg>
      <pc:sldChg chg="add">
        <pc:chgData name="David Vachala" userId="91433487-0c4d-408d-9c05-4db9b7ff8fc7" providerId="ADAL" clId="{709B18A8-80E6-4E96-A6C8-ACD39DBFE714}" dt="2024-05-29T10:54:37.167" v="939"/>
        <pc:sldMkLst>
          <pc:docMk/>
          <pc:sldMk cId="498202416" sldId="2147481247"/>
        </pc:sldMkLst>
      </pc:sldChg>
      <pc:sldChg chg="add">
        <pc:chgData name="David Vachala" userId="91433487-0c4d-408d-9c05-4db9b7ff8fc7" providerId="ADAL" clId="{709B18A8-80E6-4E96-A6C8-ACD39DBFE714}" dt="2024-05-29T10:54:37.167" v="939"/>
        <pc:sldMkLst>
          <pc:docMk/>
          <pc:sldMk cId="1917591865" sldId="2147481248"/>
        </pc:sldMkLst>
      </pc:sldChg>
      <pc:sldChg chg="add">
        <pc:chgData name="David Vachala" userId="91433487-0c4d-408d-9c05-4db9b7ff8fc7" providerId="ADAL" clId="{709B18A8-80E6-4E96-A6C8-ACD39DBFE714}" dt="2024-05-29T10:54:37.167" v="939"/>
        <pc:sldMkLst>
          <pc:docMk/>
          <pc:sldMk cId="3073549650" sldId="2147481249"/>
        </pc:sldMkLst>
      </pc:sldChg>
      <pc:sldChg chg="add">
        <pc:chgData name="David Vachala" userId="91433487-0c4d-408d-9c05-4db9b7ff8fc7" providerId="ADAL" clId="{709B18A8-80E6-4E96-A6C8-ACD39DBFE714}" dt="2024-05-29T10:54:37.167" v="939"/>
        <pc:sldMkLst>
          <pc:docMk/>
          <pc:sldMk cId="4270240755" sldId="2147481250"/>
        </pc:sldMkLst>
      </pc:sldChg>
      <pc:sldChg chg="add">
        <pc:chgData name="David Vachala" userId="91433487-0c4d-408d-9c05-4db9b7ff8fc7" providerId="ADAL" clId="{709B18A8-80E6-4E96-A6C8-ACD39DBFE714}" dt="2024-05-29T10:54:37.167" v="939"/>
        <pc:sldMkLst>
          <pc:docMk/>
          <pc:sldMk cId="3239234885" sldId="2147481251"/>
        </pc:sldMkLst>
      </pc:sldChg>
      <pc:sldChg chg="add">
        <pc:chgData name="David Vachala" userId="91433487-0c4d-408d-9c05-4db9b7ff8fc7" providerId="ADAL" clId="{709B18A8-80E6-4E96-A6C8-ACD39DBFE714}" dt="2024-05-29T10:54:37.167" v="939"/>
        <pc:sldMkLst>
          <pc:docMk/>
          <pc:sldMk cId="2180559167" sldId="2147481252"/>
        </pc:sldMkLst>
      </pc:sldChg>
      <pc:sldChg chg="add">
        <pc:chgData name="David Vachala" userId="91433487-0c4d-408d-9c05-4db9b7ff8fc7" providerId="ADAL" clId="{709B18A8-80E6-4E96-A6C8-ACD39DBFE714}" dt="2024-05-29T10:54:37.167" v="939"/>
        <pc:sldMkLst>
          <pc:docMk/>
          <pc:sldMk cId="301856777" sldId="2147481253"/>
        </pc:sldMkLst>
      </pc:sldChg>
      <pc:sldChg chg="add">
        <pc:chgData name="David Vachala" userId="91433487-0c4d-408d-9c05-4db9b7ff8fc7" providerId="ADAL" clId="{709B18A8-80E6-4E96-A6C8-ACD39DBFE714}" dt="2024-05-29T10:54:37.167" v="939"/>
        <pc:sldMkLst>
          <pc:docMk/>
          <pc:sldMk cId="2009287940" sldId="2147481254"/>
        </pc:sldMkLst>
      </pc:sldChg>
    </pc:docChg>
  </pc:docChgLst>
  <pc:docChgLst>
    <pc:chgData name="David Vachala" userId="91433487-0c4d-408d-9c05-4db9b7ff8fc7" providerId="ADAL" clId="{D2F1376F-3565-44BE-97AA-72BE953B8A80}"/>
    <pc:docChg chg="undo custSel addSld delSld modSld sldOrd modSection">
      <pc:chgData name="David Vachala" userId="91433487-0c4d-408d-9c05-4db9b7ff8fc7" providerId="ADAL" clId="{D2F1376F-3565-44BE-97AA-72BE953B8A80}" dt="2024-08-28T11:35:56.809" v="520" actId="1076"/>
      <pc:docMkLst>
        <pc:docMk/>
      </pc:docMkLst>
      <pc:sldChg chg="modSp mod">
        <pc:chgData name="David Vachala" userId="91433487-0c4d-408d-9c05-4db9b7ff8fc7" providerId="ADAL" clId="{D2F1376F-3565-44BE-97AA-72BE953B8A80}" dt="2024-08-25T18:24:02.929" v="35" actId="20577"/>
        <pc:sldMkLst>
          <pc:docMk/>
          <pc:sldMk cId="409723674" sldId="259"/>
        </pc:sldMkLst>
      </pc:sldChg>
      <pc:sldChg chg="modSp mod">
        <pc:chgData name="David Vachala" userId="91433487-0c4d-408d-9c05-4db9b7ff8fc7" providerId="ADAL" clId="{D2F1376F-3565-44BE-97AA-72BE953B8A80}" dt="2024-08-25T18:26:04.310" v="55" actId="313"/>
        <pc:sldMkLst>
          <pc:docMk/>
          <pc:sldMk cId="1743216632" sldId="261"/>
        </pc:sldMkLst>
      </pc:sldChg>
      <pc:sldChg chg="add del">
        <pc:chgData name="David Vachala" userId="91433487-0c4d-408d-9c05-4db9b7ff8fc7" providerId="ADAL" clId="{D2F1376F-3565-44BE-97AA-72BE953B8A80}" dt="2024-08-25T18:23:40.681" v="20" actId="47"/>
        <pc:sldMkLst>
          <pc:docMk/>
          <pc:sldMk cId="922831782" sldId="292"/>
        </pc:sldMkLst>
      </pc:sldChg>
      <pc:sldChg chg="modSp mod">
        <pc:chgData name="David Vachala" userId="91433487-0c4d-408d-9c05-4db9b7ff8fc7" providerId="ADAL" clId="{D2F1376F-3565-44BE-97AA-72BE953B8A80}" dt="2024-08-25T18:33:29.973" v="65" actId="20577"/>
        <pc:sldMkLst>
          <pc:docMk/>
          <pc:sldMk cId="530844445" sldId="2147481261"/>
        </pc:sldMkLst>
      </pc:sldChg>
      <pc:sldChg chg="del">
        <pc:chgData name="David Vachala" userId="91433487-0c4d-408d-9c05-4db9b7ff8fc7" providerId="ADAL" clId="{D2F1376F-3565-44BE-97AA-72BE953B8A80}" dt="2024-08-25T18:23:32.971" v="12" actId="47"/>
        <pc:sldMkLst>
          <pc:docMk/>
          <pc:sldMk cId="4007437166" sldId="2147481293"/>
        </pc:sldMkLst>
      </pc:sldChg>
      <pc:sldChg chg="del">
        <pc:chgData name="David Vachala" userId="91433487-0c4d-408d-9c05-4db9b7ff8fc7" providerId="ADAL" clId="{D2F1376F-3565-44BE-97AA-72BE953B8A80}" dt="2024-08-25T18:23:36.062" v="13" actId="47"/>
        <pc:sldMkLst>
          <pc:docMk/>
          <pc:sldMk cId="636593198" sldId="2147481294"/>
        </pc:sldMkLst>
      </pc:sldChg>
      <pc:sldChg chg="del">
        <pc:chgData name="David Vachala" userId="91433487-0c4d-408d-9c05-4db9b7ff8fc7" providerId="ADAL" clId="{D2F1376F-3565-44BE-97AA-72BE953B8A80}" dt="2024-08-25T18:23:36.313" v="14" actId="47"/>
        <pc:sldMkLst>
          <pc:docMk/>
          <pc:sldMk cId="3663190226" sldId="2147481295"/>
        </pc:sldMkLst>
      </pc:sldChg>
      <pc:sldChg chg="del">
        <pc:chgData name="David Vachala" userId="91433487-0c4d-408d-9c05-4db9b7ff8fc7" providerId="ADAL" clId="{D2F1376F-3565-44BE-97AA-72BE953B8A80}" dt="2024-08-25T18:23:36.548" v="15" actId="47"/>
        <pc:sldMkLst>
          <pc:docMk/>
          <pc:sldMk cId="135103914" sldId="2147481296"/>
        </pc:sldMkLst>
      </pc:sldChg>
      <pc:sldChg chg="del">
        <pc:chgData name="David Vachala" userId="91433487-0c4d-408d-9c05-4db9b7ff8fc7" providerId="ADAL" clId="{D2F1376F-3565-44BE-97AA-72BE953B8A80}" dt="2024-08-25T18:23:37.428" v="18" actId="47"/>
        <pc:sldMkLst>
          <pc:docMk/>
          <pc:sldMk cId="2493194101" sldId="2147481297"/>
        </pc:sldMkLst>
      </pc:sldChg>
      <pc:sldChg chg="del">
        <pc:chgData name="David Vachala" userId="91433487-0c4d-408d-9c05-4db9b7ff8fc7" providerId="ADAL" clId="{D2F1376F-3565-44BE-97AA-72BE953B8A80}" dt="2024-08-25T18:23:36.831" v="16" actId="47"/>
        <pc:sldMkLst>
          <pc:docMk/>
          <pc:sldMk cId="2532093865" sldId="2147481298"/>
        </pc:sldMkLst>
      </pc:sldChg>
      <pc:sldChg chg="del">
        <pc:chgData name="David Vachala" userId="91433487-0c4d-408d-9c05-4db9b7ff8fc7" providerId="ADAL" clId="{D2F1376F-3565-44BE-97AA-72BE953B8A80}" dt="2024-08-25T18:23:37.129" v="17" actId="47"/>
        <pc:sldMkLst>
          <pc:docMk/>
          <pc:sldMk cId="2645434982" sldId="2147481299"/>
        </pc:sldMkLst>
      </pc:sldChg>
      <pc:sldChg chg="addSp delSp modSp new mod">
        <pc:chgData name="David Vachala" userId="91433487-0c4d-408d-9c05-4db9b7ff8fc7" providerId="ADAL" clId="{D2F1376F-3565-44BE-97AA-72BE953B8A80}" dt="2024-08-28T11:22:06.418" v="471" actId="20577"/>
        <pc:sldMkLst>
          <pc:docMk/>
          <pc:sldMk cId="2584822948" sldId="2147481303"/>
        </pc:sldMkLst>
      </pc:sldChg>
      <pc:sldChg chg="addSp delSp modSp new mod ord">
        <pc:chgData name="David Vachala" userId="91433487-0c4d-408d-9c05-4db9b7ff8fc7" providerId="ADAL" clId="{D2F1376F-3565-44BE-97AA-72BE953B8A80}" dt="2024-08-28T11:35:56.809" v="520" actId="1076"/>
        <pc:sldMkLst>
          <pc:docMk/>
          <pc:sldMk cId="2313427595" sldId="2147481304"/>
        </pc:sldMkLst>
      </pc:sldChg>
      <pc:sldChg chg="addSp modSp new mod">
        <pc:chgData name="David Vachala" userId="91433487-0c4d-408d-9c05-4db9b7ff8fc7" providerId="ADAL" clId="{D2F1376F-3565-44BE-97AA-72BE953B8A80}" dt="2024-08-26T07:06:51.538" v="213" actId="20577"/>
        <pc:sldMkLst>
          <pc:docMk/>
          <pc:sldMk cId="205920691" sldId="2147481305"/>
        </pc:sldMkLst>
      </pc:sldChg>
      <pc:sldChg chg="addSp delSp modSp new mod">
        <pc:chgData name="David Vachala" userId="91433487-0c4d-408d-9c05-4db9b7ff8fc7" providerId="ADAL" clId="{D2F1376F-3565-44BE-97AA-72BE953B8A80}" dt="2024-08-26T07:14:07.804" v="264"/>
        <pc:sldMkLst>
          <pc:docMk/>
          <pc:sldMk cId="1779058023" sldId="2147481306"/>
        </pc:sldMkLst>
      </pc:sldChg>
      <pc:sldChg chg="addSp modSp new mod">
        <pc:chgData name="David Vachala" userId="91433487-0c4d-408d-9c05-4db9b7ff8fc7" providerId="ADAL" clId="{D2F1376F-3565-44BE-97AA-72BE953B8A80}" dt="2024-08-28T11:27:43.167" v="501" actId="20577"/>
        <pc:sldMkLst>
          <pc:docMk/>
          <pc:sldMk cId="3631055586" sldId="2147481307"/>
        </pc:sldMkLst>
      </pc:sldChg>
      <pc:sldChg chg="addSp modSp new mod">
        <pc:chgData name="David Vachala" userId="91433487-0c4d-408d-9c05-4db9b7ff8fc7" providerId="ADAL" clId="{D2F1376F-3565-44BE-97AA-72BE953B8A80}" dt="2024-08-28T11:16:25.619" v="425" actId="20577"/>
        <pc:sldMkLst>
          <pc:docMk/>
          <pc:sldMk cId="3983869175" sldId="2147481308"/>
        </pc:sldMkLst>
      </pc:sldChg>
      <pc:sldChg chg="addSp delSp modSp new mod">
        <pc:chgData name="David Vachala" userId="91433487-0c4d-408d-9c05-4db9b7ff8fc7" providerId="ADAL" clId="{D2F1376F-3565-44BE-97AA-72BE953B8A80}" dt="2024-08-28T10:55:41.285" v="420" actId="1076"/>
        <pc:sldMkLst>
          <pc:docMk/>
          <pc:sldMk cId="1403373361" sldId="2147481318"/>
        </pc:sldMkLst>
      </pc:sldChg>
      <pc:sldMasterChg chg="addSldLayout delSldLayout">
        <pc:chgData name="David Vachala" userId="91433487-0c4d-408d-9c05-4db9b7ff8fc7" providerId="ADAL" clId="{D2F1376F-3565-44BE-97AA-72BE953B8A80}" dt="2024-08-25T18:23:40.681" v="20" actId="47"/>
        <pc:sldMasterMkLst>
          <pc:docMk/>
          <pc:sldMasterMk cId="2885650283" sldId="2147483648"/>
        </pc:sldMasterMkLst>
        <pc:sldLayoutChg chg="add del">
          <pc:chgData name="David Vachala" userId="91433487-0c4d-408d-9c05-4db9b7ff8fc7" providerId="ADAL" clId="{D2F1376F-3565-44BE-97AA-72BE953B8A80}" dt="2024-08-25T18:23:40.681" v="20" actId="47"/>
          <pc:sldLayoutMkLst>
            <pc:docMk/>
            <pc:sldMasterMk cId="2885650283" sldId="2147483648"/>
            <pc:sldLayoutMk cId="2150209998" sldId="2147483664"/>
          </pc:sldLayoutMkLst>
        </pc:sldLayoutChg>
      </pc:sldMasterChg>
    </pc:docChg>
  </pc:docChgLst>
  <pc:docChgLst>
    <pc:chgData name="David VACHALA" userId="76d02b97-1bbd-456c-868a-7dcf11490085" providerId="ADAL" clId="{AF71327F-E28C-4DE6-84DA-A97B3B2E71A4}"/>
    <pc:docChg chg="undo redo custSel addSld delSld modSld sldOrd modSection">
      <pc:chgData name="David VACHALA" userId="76d02b97-1bbd-456c-868a-7dcf11490085" providerId="ADAL" clId="{AF71327F-E28C-4DE6-84DA-A97B3B2E71A4}" dt="2025-01-29T12:12:52.711" v="987" actId="729"/>
      <pc:docMkLst>
        <pc:docMk/>
      </pc:docMkLst>
      <pc:sldChg chg="modSp mod">
        <pc:chgData name="David VACHALA" userId="76d02b97-1bbd-456c-868a-7dcf11490085" providerId="ADAL" clId="{AF71327F-E28C-4DE6-84DA-A97B3B2E71A4}" dt="2025-01-16T16:46:24.725" v="103" actId="20577"/>
        <pc:sldMkLst>
          <pc:docMk/>
          <pc:sldMk cId="409723674" sldId="259"/>
        </pc:sldMkLst>
        <pc:spChg chg="mod">
          <ac:chgData name="David VACHALA" userId="76d02b97-1bbd-456c-868a-7dcf11490085" providerId="ADAL" clId="{AF71327F-E28C-4DE6-84DA-A97B3B2E71A4}" dt="2025-01-16T16:46:24.725" v="103" actId="20577"/>
          <ac:spMkLst>
            <pc:docMk/>
            <pc:sldMk cId="409723674" sldId="259"/>
            <ac:spMk id="32" creationId="{2039521D-5521-4FA9-B27E-40DF9488BA9B}"/>
          </ac:spMkLst>
        </pc:spChg>
        <pc:spChg chg="mod">
          <ac:chgData name="David VACHALA" userId="76d02b97-1bbd-456c-868a-7dcf11490085" providerId="ADAL" clId="{AF71327F-E28C-4DE6-84DA-A97B3B2E71A4}" dt="2025-01-16T16:46:16.626" v="96" actId="20577"/>
          <ac:spMkLst>
            <pc:docMk/>
            <pc:sldMk cId="409723674" sldId="259"/>
            <ac:spMk id="33" creationId="{3CD78EB7-563C-4025-87ED-8064992121A5}"/>
          </ac:spMkLst>
        </pc:spChg>
      </pc:sldChg>
      <pc:sldChg chg="addSp modSp mod">
        <pc:chgData name="David VACHALA" userId="76d02b97-1bbd-456c-868a-7dcf11490085" providerId="ADAL" clId="{AF71327F-E28C-4DE6-84DA-A97B3B2E71A4}" dt="2025-01-20T09:21:54.077" v="254" actId="20577"/>
        <pc:sldMkLst>
          <pc:docMk/>
          <pc:sldMk cId="1743216632" sldId="261"/>
        </pc:sldMkLst>
        <pc:spChg chg="mod">
          <ac:chgData name="David VACHALA" userId="76d02b97-1bbd-456c-868a-7dcf11490085" providerId="ADAL" clId="{AF71327F-E28C-4DE6-84DA-A97B3B2E71A4}" dt="2025-01-20T09:21:54.077" v="254" actId="20577"/>
          <ac:spMkLst>
            <pc:docMk/>
            <pc:sldMk cId="1743216632" sldId="261"/>
            <ac:spMk id="29" creationId="{CB892594-7024-4545-AEF5-72B22C06A1A3}"/>
          </ac:spMkLst>
        </pc:spChg>
        <pc:spChg chg="mod">
          <ac:chgData name="David VACHALA" userId="76d02b97-1bbd-456c-868a-7dcf11490085" providerId="ADAL" clId="{AF71327F-E28C-4DE6-84DA-A97B3B2E71A4}" dt="2025-01-16T16:47:26.343" v="135" actId="20577"/>
          <ac:spMkLst>
            <pc:docMk/>
            <pc:sldMk cId="1743216632" sldId="261"/>
            <ac:spMk id="38" creationId="{3AD62353-66DA-437B-A82D-75433367BE34}"/>
          </ac:spMkLst>
        </pc:spChg>
        <pc:spChg chg="mod">
          <ac:chgData name="David VACHALA" userId="76d02b97-1bbd-456c-868a-7dcf11490085" providerId="ADAL" clId="{AF71327F-E28C-4DE6-84DA-A97B3B2E71A4}" dt="2025-01-16T16:48:23.173" v="145" actId="20577"/>
          <ac:spMkLst>
            <pc:docMk/>
            <pc:sldMk cId="1743216632" sldId="261"/>
            <ac:spMk id="39" creationId="{C17792EC-B649-4521-8BC0-704F4F4F9823}"/>
          </ac:spMkLst>
        </pc:spChg>
        <pc:spChg chg="mod">
          <ac:chgData name="David VACHALA" userId="76d02b97-1bbd-456c-868a-7dcf11490085" providerId="ADAL" clId="{AF71327F-E28C-4DE6-84DA-A97B3B2E71A4}" dt="2025-01-20T08:42:11.911" v="207" actId="20577"/>
          <ac:spMkLst>
            <pc:docMk/>
            <pc:sldMk cId="1743216632" sldId="261"/>
            <ac:spMk id="41" creationId="{309B52EE-F75E-4904-AF65-5BA395A3D838}"/>
          </ac:spMkLst>
        </pc:spChg>
        <pc:spChg chg="mod">
          <ac:chgData name="David VACHALA" userId="76d02b97-1bbd-456c-868a-7dcf11490085" providerId="ADAL" clId="{AF71327F-E28C-4DE6-84DA-A97B3B2E71A4}" dt="2025-01-16T16:49:23.944" v="163" actId="20577"/>
          <ac:spMkLst>
            <pc:docMk/>
            <pc:sldMk cId="1743216632" sldId="261"/>
            <ac:spMk id="42" creationId="{4BCB5372-1AB6-44A8-AD04-1395BEABC92C}"/>
          </ac:spMkLst>
        </pc:spChg>
        <pc:picChg chg="add mod">
          <ac:chgData name="David VACHALA" userId="76d02b97-1bbd-456c-868a-7dcf11490085" providerId="ADAL" clId="{AF71327F-E28C-4DE6-84DA-A97B3B2E71A4}" dt="2025-01-20T08:42:39.183" v="208" actId="1076"/>
          <ac:picMkLst>
            <pc:docMk/>
            <pc:sldMk cId="1743216632" sldId="261"/>
            <ac:picMk id="25" creationId="{66933336-5347-D9A5-53F9-ED9BD6E3439F}"/>
          </ac:picMkLst>
        </pc:picChg>
        <pc:picChg chg="mod">
          <ac:chgData name="David VACHALA" userId="76d02b97-1bbd-456c-868a-7dcf11490085" providerId="ADAL" clId="{AF71327F-E28C-4DE6-84DA-A97B3B2E71A4}" dt="2025-01-16T16:44:42.103" v="10" actId="1366"/>
          <ac:picMkLst>
            <pc:docMk/>
            <pc:sldMk cId="1743216632" sldId="261"/>
            <ac:picMk id="37" creationId="{DDCB2138-9DAD-4B7D-8846-B68288AF3EAC}"/>
          </ac:picMkLst>
        </pc:picChg>
      </pc:sldChg>
      <pc:sldChg chg="modSp mod">
        <pc:chgData name="David VACHALA" userId="76d02b97-1bbd-456c-868a-7dcf11490085" providerId="ADAL" clId="{AF71327F-E28C-4DE6-84DA-A97B3B2E71A4}" dt="2025-01-16T16:51:50.413" v="173"/>
        <pc:sldMkLst>
          <pc:docMk/>
          <pc:sldMk cId="530844445" sldId="2147481261"/>
        </pc:sldMkLst>
      </pc:sldChg>
      <pc:sldChg chg="del">
        <pc:chgData name="David VACHALA" userId="76d02b97-1bbd-456c-868a-7dcf11490085" providerId="ADAL" clId="{AF71327F-E28C-4DE6-84DA-A97B3B2E71A4}" dt="2025-01-16T16:44:52.481" v="11" actId="47"/>
        <pc:sldMkLst>
          <pc:docMk/>
          <pc:sldMk cId="1403373361" sldId="2147481318"/>
        </pc:sldMkLst>
      </pc:sldChg>
      <pc:sldChg chg="del">
        <pc:chgData name="David VACHALA" userId="76d02b97-1bbd-456c-868a-7dcf11490085" providerId="ADAL" clId="{AF71327F-E28C-4DE6-84DA-A97B3B2E71A4}" dt="2025-01-16T16:45:50.222" v="75" actId="47"/>
        <pc:sldMkLst>
          <pc:docMk/>
          <pc:sldMk cId="3021760204" sldId="2147481365"/>
        </pc:sldMkLst>
      </pc:sldChg>
      <pc:sldChg chg="addSp modSp mod">
        <pc:chgData name="David VACHALA" userId="76d02b97-1bbd-456c-868a-7dcf11490085" providerId="ADAL" clId="{AF71327F-E28C-4DE6-84DA-A97B3B2E71A4}" dt="2025-01-20T08:45:18.123" v="252" actId="20577"/>
        <pc:sldMkLst>
          <pc:docMk/>
          <pc:sldMk cId="1208847918" sldId="2147481366"/>
        </pc:sldMkLst>
      </pc:sldChg>
      <pc:sldChg chg="del">
        <pc:chgData name="David VACHALA" userId="76d02b97-1bbd-456c-868a-7dcf11490085" providerId="ADAL" clId="{AF71327F-E28C-4DE6-84DA-A97B3B2E71A4}" dt="2025-01-16T16:45:07.677" v="25" actId="47"/>
        <pc:sldMkLst>
          <pc:docMk/>
          <pc:sldMk cId="4177942462" sldId="2147481367"/>
        </pc:sldMkLst>
      </pc:sldChg>
      <pc:sldChg chg="del">
        <pc:chgData name="David VACHALA" userId="76d02b97-1bbd-456c-868a-7dcf11490085" providerId="ADAL" clId="{AF71327F-E28C-4DE6-84DA-A97B3B2E71A4}" dt="2025-01-16T16:45:16.232" v="27" actId="47"/>
        <pc:sldMkLst>
          <pc:docMk/>
          <pc:sldMk cId="3205630748" sldId="2147481374"/>
        </pc:sldMkLst>
      </pc:sldChg>
      <pc:sldChg chg="del">
        <pc:chgData name="David VACHALA" userId="76d02b97-1bbd-456c-868a-7dcf11490085" providerId="ADAL" clId="{AF71327F-E28C-4DE6-84DA-A97B3B2E71A4}" dt="2025-01-16T16:45:19.610" v="30" actId="47"/>
        <pc:sldMkLst>
          <pc:docMk/>
          <pc:sldMk cId="1779068885" sldId="2147481375"/>
        </pc:sldMkLst>
      </pc:sldChg>
      <pc:sldChg chg="del">
        <pc:chgData name="David VACHALA" userId="76d02b97-1bbd-456c-868a-7dcf11490085" providerId="ADAL" clId="{AF71327F-E28C-4DE6-84DA-A97B3B2E71A4}" dt="2025-01-16T16:45:19.245" v="29" actId="47"/>
        <pc:sldMkLst>
          <pc:docMk/>
          <pc:sldMk cId="1461410776" sldId="2147481377"/>
        </pc:sldMkLst>
      </pc:sldChg>
      <pc:sldChg chg="del">
        <pc:chgData name="David VACHALA" userId="76d02b97-1bbd-456c-868a-7dcf11490085" providerId="ADAL" clId="{AF71327F-E28C-4DE6-84DA-A97B3B2E71A4}" dt="2025-01-16T16:45:20.036" v="32" actId="47"/>
        <pc:sldMkLst>
          <pc:docMk/>
          <pc:sldMk cId="1636670250" sldId="2147481378"/>
        </pc:sldMkLst>
      </pc:sldChg>
      <pc:sldChg chg="del">
        <pc:chgData name="David VACHALA" userId="76d02b97-1bbd-456c-868a-7dcf11490085" providerId="ADAL" clId="{AF71327F-E28C-4DE6-84DA-A97B3B2E71A4}" dt="2025-01-16T16:45:20.324" v="33" actId="47"/>
        <pc:sldMkLst>
          <pc:docMk/>
          <pc:sldMk cId="2161176145" sldId="2147481380"/>
        </pc:sldMkLst>
      </pc:sldChg>
      <pc:sldChg chg="del">
        <pc:chgData name="David VACHALA" userId="76d02b97-1bbd-456c-868a-7dcf11490085" providerId="ADAL" clId="{AF71327F-E28C-4DE6-84DA-A97B3B2E71A4}" dt="2025-01-16T16:45:20.571" v="34" actId="47"/>
        <pc:sldMkLst>
          <pc:docMk/>
          <pc:sldMk cId="67345688" sldId="2147481381"/>
        </pc:sldMkLst>
      </pc:sldChg>
      <pc:sldChg chg="del">
        <pc:chgData name="David VACHALA" userId="76d02b97-1bbd-456c-868a-7dcf11490085" providerId="ADAL" clId="{AF71327F-E28C-4DE6-84DA-A97B3B2E71A4}" dt="2025-01-16T16:45:34.280" v="58" actId="47"/>
        <pc:sldMkLst>
          <pc:docMk/>
          <pc:sldMk cId="2188567779" sldId="2147481382"/>
        </pc:sldMkLst>
      </pc:sldChg>
      <pc:sldChg chg="del">
        <pc:chgData name="David VACHALA" userId="76d02b97-1bbd-456c-868a-7dcf11490085" providerId="ADAL" clId="{AF71327F-E28C-4DE6-84DA-A97B3B2E71A4}" dt="2025-01-16T16:45:21.019" v="35" actId="47"/>
        <pc:sldMkLst>
          <pc:docMk/>
          <pc:sldMk cId="832200997" sldId="2147481383"/>
        </pc:sldMkLst>
      </pc:sldChg>
      <pc:sldChg chg="del">
        <pc:chgData name="David VACHALA" userId="76d02b97-1bbd-456c-868a-7dcf11490085" providerId="ADAL" clId="{AF71327F-E28C-4DE6-84DA-A97B3B2E71A4}" dt="2025-01-16T16:45:21.812" v="37" actId="47"/>
        <pc:sldMkLst>
          <pc:docMk/>
          <pc:sldMk cId="2216513203" sldId="2147481384"/>
        </pc:sldMkLst>
      </pc:sldChg>
      <pc:sldChg chg="del">
        <pc:chgData name="David VACHALA" userId="76d02b97-1bbd-456c-868a-7dcf11490085" providerId="ADAL" clId="{AF71327F-E28C-4DE6-84DA-A97B3B2E71A4}" dt="2025-01-16T16:45:21.317" v="36" actId="47"/>
        <pc:sldMkLst>
          <pc:docMk/>
          <pc:sldMk cId="648861664" sldId="2147481385"/>
        </pc:sldMkLst>
      </pc:sldChg>
      <pc:sldChg chg="del">
        <pc:chgData name="David VACHALA" userId="76d02b97-1bbd-456c-868a-7dcf11490085" providerId="ADAL" clId="{AF71327F-E28C-4DE6-84DA-A97B3B2E71A4}" dt="2025-01-16T16:45:22.751" v="39" actId="47"/>
        <pc:sldMkLst>
          <pc:docMk/>
          <pc:sldMk cId="3219697117" sldId="2147481386"/>
        </pc:sldMkLst>
      </pc:sldChg>
      <pc:sldChg chg="del">
        <pc:chgData name="David VACHALA" userId="76d02b97-1bbd-456c-868a-7dcf11490085" providerId="ADAL" clId="{AF71327F-E28C-4DE6-84DA-A97B3B2E71A4}" dt="2025-01-16T16:45:22.339" v="38" actId="47"/>
        <pc:sldMkLst>
          <pc:docMk/>
          <pc:sldMk cId="1408526880" sldId="2147481387"/>
        </pc:sldMkLst>
      </pc:sldChg>
      <pc:sldChg chg="del">
        <pc:chgData name="David VACHALA" userId="76d02b97-1bbd-456c-868a-7dcf11490085" providerId="ADAL" clId="{AF71327F-E28C-4DE6-84DA-A97B3B2E71A4}" dt="2025-01-16T16:45:23.532" v="40" actId="47"/>
        <pc:sldMkLst>
          <pc:docMk/>
          <pc:sldMk cId="28317823" sldId="2147481389"/>
        </pc:sldMkLst>
      </pc:sldChg>
      <pc:sldChg chg="del">
        <pc:chgData name="David VACHALA" userId="76d02b97-1bbd-456c-868a-7dcf11490085" providerId="ADAL" clId="{AF71327F-E28C-4DE6-84DA-A97B3B2E71A4}" dt="2025-01-16T16:45:24.464" v="41" actId="47"/>
        <pc:sldMkLst>
          <pc:docMk/>
          <pc:sldMk cId="2678865399" sldId="2147481390"/>
        </pc:sldMkLst>
      </pc:sldChg>
      <pc:sldChg chg="del">
        <pc:chgData name="David VACHALA" userId="76d02b97-1bbd-456c-868a-7dcf11490085" providerId="ADAL" clId="{AF71327F-E28C-4DE6-84DA-A97B3B2E71A4}" dt="2025-01-16T16:45:25.042" v="42" actId="47"/>
        <pc:sldMkLst>
          <pc:docMk/>
          <pc:sldMk cId="4135401346" sldId="2147481391"/>
        </pc:sldMkLst>
      </pc:sldChg>
      <pc:sldChg chg="del">
        <pc:chgData name="David VACHALA" userId="76d02b97-1bbd-456c-868a-7dcf11490085" providerId="ADAL" clId="{AF71327F-E28C-4DE6-84DA-A97B3B2E71A4}" dt="2025-01-16T16:45:25.935" v="43" actId="47"/>
        <pc:sldMkLst>
          <pc:docMk/>
          <pc:sldMk cId="1363077087" sldId="2147481392"/>
        </pc:sldMkLst>
      </pc:sldChg>
      <pc:sldChg chg="del">
        <pc:chgData name="David VACHALA" userId="76d02b97-1bbd-456c-868a-7dcf11490085" providerId="ADAL" clId="{AF71327F-E28C-4DE6-84DA-A97B3B2E71A4}" dt="2025-01-16T16:45:26.933" v="45" actId="47"/>
        <pc:sldMkLst>
          <pc:docMk/>
          <pc:sldMk cId="2557517957" sldId="2147481393"/>
        </pc:sldMkLst>
      </pc:sldChg>
      <pc:sldChg chg="del">
        <pc:chgData name="David VACHALA" userId="76d02b97-1bbd-456c-868a-7dcf11490085" providerId="ADAL" clId="{AF71327F-E28C-4DE6-84DA-A97B3B2E71A4}" dt="2025-01-16T16:45:26.331" v="44" actId="47"/>
        <pc:sldMkLst>
          <pc:docMk/>
          <pc:sldMk cId="2449099772" sldId="2147481394"/>
        </pc:sldMkLst>
      </pc:sldChg>
      <pc:sldChg chg="del">
        <pc:chgData name="David VACHALA" userId="76d02b97-1bbd-456c-868a-7dcf11490085" providerId="ADAL" clId="{AF71327F-E28C-4DE6-84DA-A97B3B2E71A4}" dt="2025-01-16T16:45:27.455" v="46" actId="47"/>
        <pc:sldMkLst>
          <pc:docMk/>
          <pc:sldMk cId="1025746897" sldId="2147481395"/>
        </pc:sldMkLst>
      </pc:sldChg>
      <pc:sldChg chg="del">
        <pc:chgData name="David VACHALA" userId="76d02b97-1bbd-456c-868a-7dcf11490085" providerId="ADAL" clId="{AF71327F-E28C-4DE6-84DA-A97B3B2E71A4}" dt="2025-01-16T16:45:19.800" v="31" actId="47"/>
        <pc:sldMkLst>
          <pc:docMk/>
          <pc:sldMk cId="3566130728" sldId="2147481396"/>
        </pc:sldMkLst>
      </pc:sldChg>
      <pc:sldChg chg="del">
        <pc:chgData name="David VACHALA" userId="76d02b97-1bbd-456c-868a-7dcf11490085" providerId="ADAL" clId="{AF71327F-E28C-4DE6-84DA-A97B3B2E71A4}" dt="2025-01-16T16:45:18.609" v="28" actId="47"/>
        <pc:sldMkLst>
          <pc:docMk/>
          <pc:sldMk cId="3425843798" sldId="2147481397"/>
        </pc:sldMkLst>
      </pc:sldChg>
      <pc:sldChg chg="del">
        <pc:chgData name="David VACHALA" userId="76d02b97-1bbd-456c-868a-7dcf11490085" providerId="ADAL" clId="{AF71327F-E28C-4DE6-84DA-A97B3B2E71A4}" dt="2025-01-16T16:45:28.591" v="48" actId="47"/>
        <pc:sldMkLst>
          <pc:docMk/>
          <pc:sldMk cId="2635293893" sldId="2147481398"/>
        </pc:sldMkLst>
      </pc:sldChg>
      <pc:sldChg chg="del">
        <pc:chgData name="David VACHALA" userId="76d02b97-1bbd-456c-868a-7dcf11490085" providerId="ADAL" clId="{AF71327F-E28C-4DE6-84DA-A97B3B2E71A4}" dt="2025-01-16T16:45:29.175" v="49" actId="47"/>
        <pc:sldMkLst>
          <pc:docMk/>
          <pc:sldMk cId="3595921323" sldId="2147481399"/>
        </pc:sldMkLst>
      </pc:sldChg>
      <pc:sldChg chg="del">
        <pc:chgData name="David VACHALA" userId="76d02b97-1bbd-456c-868a-7dcf11490085" providerId="ADAL" clId="{AF71327F-E28C-4DE6-84DA-A97B3B2E71A4}" dt="2025-01-16T16:45:28.136" v="47" actId="47"/>
        <pc:sldMkLst>
          <pc:docMk/>
          <pc:sldMk cId="997549388" sldId="2147481400"/>
        </pc:sldMkLst>
      </pc:sldChg>
      <pc:sldChg chg="del">
        <pc:chgData name="David VACHALA" userId="76d02b97-1bbd-456c-868a-7dcf11490085" providerId="ADAL" clId="{AF71327F-E28C-4DE6-84DA-A97B3B2E71A4}" dt="2025-01-16T16:45:29.518" v="50" actId="47"/>
        <pc:sldMkLst>
          <pc:docMk/>
          <pc:sldMk cId="4078841751" sldId="2147481401"/>
        </pc:sldMkLst>
      </pc:sldChg>
      <pc:sldChg chg="del">
        <pc:chgData name="David VACHALA" userId="76d02b97-1bbd-456c-868a-7dcf11490085" providerId="ADAL" clId="{AF71327F-E28C-4DE6-84DA-A97B3B2E71A4}" dt="2025-01-16T16:45:30.159" v="51" actId="47"/>
        <pc:sldMkLst>
          <pc:docMk/>
          <pc:sldMk cId="2268859993" sldId="2147481402"/>
        </pc:sldMkLst>
      </pc:sldChg>
      <pc:sldChg chg="del">
        <pc:chgData name="David VACHALA" userId="76d02b97-1bbd-456c-868a-7dcf11490085" providerId="ADAL" clId="{AF71327F-E28C-4DE6-84DA-A97B3B2E71A4}" dt="2025-01-16T16:45:30.706" v="52" actId="47"/>
        <pc:sldMkLst>
          <pc:docMk/>
          <pc:sldMk cId="1014230233" sldId="2147481403"/>
        </pc:sldMkLst>
      </pc:sldChg>
      <pc:sldChg chg="del">
        <pc:chgData name="David VACHALA" userId="76d02b97-1bbd-456c-868a-7dcf11490085" providerId="ADAL" clId="{AF71327F-E28C-4DE6-84DA-A97B3B2E71A4}" dt="2025-01-16T16:45:31.238" v="53" actId="47"/>
        <pc:sldMkLst>
          <pc:docMk/>
          <pc:sldMk cId="2258485177" sldId="2147481404"/>
        </pc:sldMkLst>
      </pc:sldChg>
      <pc:sldChg chg="del">
        <pc:chgData name="David VACHALA" userId="76d02b97-1bbd-456c-868a-7dcf11490085" providerId="ADAL" clId="{AF71327F-E28C-4DE6-84DA-A97B3B2E71A4}" dt="2025-01-16T16:45:32.167" v="55" actId="47"/>
        <pc:sldMkLst>
          <pc:docMk/>
          <pc:sldMk cId="1834266176" sldId="2147481405"/>
        </pc:sldMkLst>
      </pc:sldChg>
      <pc:sldChg chg="del">
        <pc:chgData name="David VACHALA" userId="76d02b97-1bbd-456c-868a-7dcf11490085" providerId="ADAL" clId="{AF71327F-E28C-4DE6-84DA-A97B3B2E71A4}" dt="2025-01-16T16:45:32.635" v="56" actId="47"/>
        <pc:sldMkLst>
          <pc:docMk/>
          <pc:sldMk cId="3926038019" sldId="2147481406"/>
        </pc:sldMkLst>
      </pc:sldChg>
      <pc:sldChg chg="del">
        <pc:chgData name="David VACHALA" userId="76d02b97-1bbd-456c-868a-7dcf11490085" providerId="ADAL" clId="{AF71327F-E28C-4DE6-84DA-A97B3B2E71A4}" dt="2025-01-16T16:45:31.743" v="54" actId="47"/>
        <pc:sldMkLst>
          <pc:docMk/>
          <pc:sldMk cId="822861164" sldId="2147481407"/>
        </pc:sldMkLst>
      </pc:sldChg>
      <pc:sldChg chg="del">
        <pc:chgData name="David VACHALA" userId="76d02b97-1bbd-456c-868a-7dcf11490085" providerId="ADAL" clId="{AF71327F-E28C-4DE6-84DA-A97B3B2E71A4}" dt="2025-01-16T16:45:33.737" v="57" actId="47"/>
        <pc:sldMkLst>
          <pc:docMk/>
          <pc:sldMk cId="3666586653" sldId="2147481408"/>
        </pc:sldMkLst>
      </pc:sldChg>
      <pc:sldChg chg="del">
        <pc:chgData name="David VACHALA" userId="76d02b97-1bbd-456c-868a-7dcf11490085" providerId="ADAL" clId="{AF71327F-E28C-4DE6-84DA-A97B3B2E71A4}" dt="2025-01-16T16:45:35.048" v="59" actId="47"/>
        <pc:sldMkLst>
          <pc:docMk/>
          <pc:sldMk cId="1713181318" sldId="2147481409"/>
        </pc:sldMkLst>
      </pc:sldChg>
      <pc:sldChg chg="del">
        <pc:chgData name="David VACHALA" userId="76d02b97-1bbd-456c-868a-7dcf11490085" providerId="ADAL" clId="{AF71327F-E28C-4DE6-84DA-A97B3B2E71A4}" dt="2025-01-16T16:45:52.108" v="76" actId="47"/>
        <pc:sldMkLst>
          <pc:docMk/>
          <pc:sldMk cId="1391491995" sldId="2147481410"/>
        </pc:sldMkLst>
      </pc:sldChg>
      <pc:sldChg chg="del">
        <pc:chgData name="David VACHALA" userId="76d02b97-1bbd-456c-868a-7dcf11490085" providerId="ADAL" clId="{AF71327F-E28C-4DE6-84DA-A97B3B2E71A4}" dt="2025-01-16T16:45:52.577" v="77" actId="47"/>
        <pc:sldMkLst>
          <pc:docMk/>
          <pc:sldMk cId="3176312814" sldId="2147481411"/>
        </pc:sldMkLst>
      </pc:sldChg>
      <pc:sldChg chg="del">
        <pc:chgData name="David VACHALA" userId="76d02b97-1bbd-456c-868a-7dcf11490085" providerId="ADAL" clId="{AF71327F-E28C-4DE6-84DA-A97B3B2E71A4}" dt="2025-01-16T16:45:52.905" v="78" actId="47"/>
        <pc:sldMkLst>
          <pc:docMk/>
          <pc:sldMk cId="1020303462" sldId="2147481412"/>
        </pc:sldMkLst>
      </pc:sldChg>
      <pc:sldChg chg="del">
        <pc:chgData name="David VACHALA" userId="76d02b97-1bbd-456c-868a-7dcf11490085" providerId="ADAL" clId="{AF71327F-E28C-4DE6-84DA-A97B3B2E71A4}" dt="2025-01-16T16:45:53.190" v="79" actId="47"/>
        <pc:sldMkLst>
          <pc:docMk/>
          <pc:sldMk cId="2499723597" sldId="2147481413"/>
        </pc:sldMkLst>
      </pc:sldChg>
      <pc:sldChg chg="del">
        <pc:chgData name="David VACHALA" userId="76d02b97-1bbd-456c-868a-7dcf11490085" providerId="ADAL" clId="{AF71327F-E28C-4DE6-84DA-A97B3B2E71A4}" dt="2025-01-16T16:45:53.466" v="80" actId="47"/>
        <pc:sldMkLst>
          <pc:docMk/>
          <pc:sldMk cId="441055508" sldId="2147481414"/>
        </pc:sldMkLst>
      </pc:sldChg>
      <pc:sldChg chg="new">
        <pc:chgData name="David VACHALA" userId="76d02b97-1bbd-456c-868a-7dcf11490085" providerId="ADAL" clId="{AF71327F-E28C-4DE6-84DA-A97B3B2E71A4}" dt="2025-01-16T16:45:15.021" v="26" actId="680"/>
        <pc:sldMkLst>
          <pc:docMk/>
          <pc:sldMk cId="2713013895" sldId="2147481415"/>
        </pc:sldMkLst>
      </pc:sldChg>
      <pc:sldChg chg="addSp delSp modSp new mod">
        <pc:chgData name="David VACHALA" userId="76d02b97-1bbd-456c-868a-7dcf11490085" providerId="ADAL" clId="{AF71327F-E28C-4DE6-84DA-A97B3B2E71A4}" dt="2025-01-27T08:12:15.337" v="292"/>
        <pc:sldMkLst>
          <pc:docMk/>
          <pc:sldMk cId="1221590342" sldId="2147481416"/>
        </pc:sldMkLst>
      </pc:sldChg>
      <pc:sldChg chg="addSp modSp add mod">
        <pc:chgData name="David VACHALA" userId="76d02b97-1bbd-456c-868a-7dcf11490085" providerId="ADAL" clId="{AF71327F-E28C-4DE6-84DA-A97B3B2E71A4}" dt="2025-01-27T08:17:14.006" v="494" actId="20577"/>
        <pc:sldMkLst>
          <pc:docMk/>
          <pc:sldMk cId="1411683606" sldId="2147481417"/>
        </pc:sldMkLst>
      </pc:sldChg>
      <pc:sldChg chg="addSp modSp add mod">
        <pc:chgData name="David VACHALA" userId="76d02b97-1bbd-456c-868a-7dcf11490085" providerId="ADAL" clId="{AF71327F-E28C-4DE6-84DA-A97B3B2E71A4}" dt="2025-01-27T08:20:17.257" v="591" actId="1076"/>
        <pc:sldMkLst>
          <pc:docMk/>
          <pc:sldMk cId="3449004502" sldId="2147481418"/>
        </pc:sldMkLst>
      </pc:sldChg>
      <pc:sldChg chg="addSp modSp add mod">
        <pc:chgData name="David VACHALA" userId="76d02b97-1bbd-456c-868a-7dcf11490085" providerId="ADAL" clId="{AF71327F-E28C-4DE6-84DA-A97B3B2E71A4}" dt="2025-01-27T08:28:35.961" v="638" actId="20577"/>
        <pc:sldMkLst>
          <pc:docMk/>
          <pc:sldMk cId="1704224382" sldId="2147481419"/>
        </pc:sldMkLst>
      </pc:sldChg>
      <pc:sldChg chg="addSp modSp add mod modShow">
        <pc:chgData name="David VACHALA" userId="76d02b97-1bbd-456c-868a-7dcf11490085" providerId="ADAL" clId="{AF71327F-E28C-4DE6-84DA-A97B3B2E71A4}" dt="2025-01-29T12:12:52.711" v="987" actId="729"/>
        <pc:sldMkLst>
          <pc:docMk/>
          <pc:sldMk cId="938745613" sldId="2147481420"/>
        </pc:sldMkLst>
      </pc:sldChg>
      <pc:sldChg chg="addSp delSp modSp add mod">
        <pc:chgData name="David VACHALA" userId="76d02b97-1bbd-456c-868a-7dcf11490085" providerId="ADAL" clId="{AF71327F-E28C-4DE6-84DA-A97B3B2E71A4}" dt="2025-01-27T08:50:28.417" v="910" actId="20577"/>
        <pc:sldMkLst>
          <pc:docMk/>
          <pc:sldMk cId="2596577369" sldId="2147481421"/>
        </pc:sldMkLst>
      </pc:sldChg>
      <pc:sldChg chg="addSp modSp add mod ord">
        <pc:chgData name="David VACHALA" userId="76d02b97-1bbd-456c-868a-7dcf11490085" providerId="ADAL" clId="{AF71327F-E28C-4DE6-84DA-A97B3B2E71A4}" dt="2025-01-27T08:44:15.412" v="854" actId="14100"/>
        <pc:sldMkLst>
          <pc:docMk/>
          <pc:sldMk cId="2205535201" sldId="2147481422"/>
        </pc:sldMkLst>
      </pc:sldChg>
      <pc:sldChg chg="addSp delSp modSp add mod">
        <pc:chgData name="David VACHALA" userId="76d02b97-1bbd-456c-868a-7dcf11490085" providerId="ADAL" clId="{AF71327F-E28C-4DE6-84DA-A97B3B2E71A4}" dt="2025-01-29T12:07:56.519" v="986" actId="20577"/>
        <pc:sldMkLst>
          <pc:docMk/>
          <pc:sldMk cId="760420458" sldId="2147481423"/>
        </pc:sldMkLst>
      </pc:sldChg>
      <pc:sldChg chg="add del">
        <pc:chgData name="David VACHALA" userId="76d02b97-1bbd-456c-868a-7dcf11490085" providerId="ADAL" clId="{AF71327F-E28C-4DE6-84DA-A97B3B2E71A4}" dt="2025-01-29T11:59:28.446" v="980" actId="47"/>
        <pc:sldMkLst>
          <pc:docMk/>
          <pc:sldMk cId="2309669917" sldId="2147481424"/>
        </pc:sldMkLst>
      </pc:sldChg>
      <pc:sldChg chg="add del">
        <pc:chgData name="David VACHALA" userId="76d02b97-1bbd-456c-868a-7dcf11490085" providerId="ADAL" clId="{AF71327F-E28C-4DE6-84DA-A97B3B2E71A4}" dt="2025-01-29T11:59:32.851" v="981" actId="47"/>
        <pc:sldMkLst>
          <pc:docMk/>
          <pc:sldMk cId="79189416" sldId="2147481425"/>
        </pc:sldMkLst>
      </pc:sldChg>
      <pc:sldChg chg="add del">
        <pc:chgData name="David VACHALA" userId="76d02b97-1bbd-456c-868a-7dcf11490085" providerId="ADAL" clId="{AF71327F-E28C-4DE6-84DA-A97B3B2E71A4}" dt="2025-01-27T08:38:14.959" v="675"/>
        <pc:sldMkLst>
          <pc:docMk/>
          <pc:sldMk cId="3013992561" sldId="2147481426"/>
        </pc:sldMkLst>
      </pc:sldChg>
    </pc:docChg>
  </pc:docChgLst>
  <pc:docChgLst>
    <pc:chgData name="David Vachala" userId="91433487-0c4d-408d-9c05-4db9b7ff8fc7" providerId="ADAL" clId="{BD56DF93-3764-4E24-9782-505437499B9E}"/>
    <pc:docChg chg="undo redo custSel addSld delSld modSld sldOrd modSection">
      <pc:chgData name="David Vachala" userId="91433487-0c4d-408d-9c05-4db9b7ff8fc7" providerId="ADAL" clId="{BD56DF93-3764-4E24-9782-505437499B9E}" dt="2024-09-25T10:57:06.192" v="976" actId="47"/>
      <pc:docMkLst>
        <pc:docMk/>
      </pc:docMkLst>
      <pc:sldChg chg="modSp mod">
        <pc:chgData name="David Vachala" userId="91433487-0c4d-408d-9c05-4db9b7ff8fc7" providerId="ADAL" clId="{BD56DF93-3764-4E24-9782-505437499B9E}" dt="2024-09-12T19:02:46.736" v="31" actId="20577"/>
        <pc:sldMkLst>
          <pc:docMk/>
          <pc:sldMk cId="409723674" sldId="259"/>
        </pc:sldMkLst>
      </pc:sldChg>
      <pc:sldChg chg="modSp mod">
        <pc:chgData name="David Vachala" userId="91433487-0c4d-408d-9c05-4db9b7ff8fc7" providerId="ADAL" clId="{BD56DF93-3764-4E24-9782-505437499B9E}" dt="2024-09-12T19:15:37.707" v="150" actId="20577"/>
        <pc:sldMkLst>
          <pc:docMk/>
          <pc:sldMk cId="1743216632" sldId="261"/>
        </pc:sldMkLst>
      </pc:sldChg>
      <pc:sldChg chg="add del">
        <pc:chgData name="David Vachala" userId="91433487-0c4d-408d-9c05-4db9b7ff8fc7" providerId="ADAL" clId="{BD56DF93-3764-4E24-9782-505437499B9E}" dt="2024-09-12T19:03:34.090" v="57" actId="47"/>
        <pc:sldMkLst>
          <pc:docMk/>
          <pc:sldMk cId="419931507" sldId="268"/>
        </pc:sldMkLst>
      </pc:sldChg>
      <pc:sldChg chg="add del">
        <pc:chgData name="David Vachala" userId="91433487-0c4d-408d-9c05-4db9b7ff8fc7" providerId="ADAL" clId="{BD56DF93-3764-4E24-9782-505437499B9E}" dt="2024-09-12T19:03:02.851" v="40" actId="47"/>
        <pc:sldMkLst>
          <pc:docMk/>
          <pc:sldMk cId="922831782" sldId="292"/>
        </pc:sldMkLst>
      </pc:sldChg>
      <pc:sldChg chg="add">
        <pc:chgData name="David Vachala" userId="91433487-0c4d-408d-9c05-4db9b7ff8fc7" providerId="ADAL" clId="{BD56DF93-3764-4E24-9782-505437499B9E}" dt="2024-09-25T10:57:02.989" v="975"/>
        <pc:sldMkLst>
          <pc:docMk/>
          <pc:sldMk cId="3310839663" sldId="2147468954"/>
        </pc:sldMkLst>
      </pc:sldChg>
      <pc:sldChg chg="add">
        <pc:chgData name="David Vachala" userId="91433487-0c4d-408d-9c05-4db9b7ff8fc7" providerId="ADAL" clId="{BD56DF93-3764-4E24-9782-505437499B9E}" dt="2024-09-25T10:57:02.989" v="975"/>
        <pc:sldMkLst>
          <pc:docMk/>
          <pc:sldMk cId="1065684105" sldId="2147468957"/>
        </pc:sldMkLst>
      </pc:sldChg>
      <pc:sldChg chg="add">
        <pc:chgData name="David Vachala" userId="91433487-0c4d-408d-9c05-4db9b7ff8fc7" providerId="ADAL" clId="{BD56DF93-3764-4E24-9782-505437499B9E}" dt="2024-09-25T10:57:02.989" v="975"/>
        <pc:sldMkLst>
          <pc:docMk/>
          <pc:sldMk cId="3271970921" sldId="2147468958"/>
        </pc:sldMkLst>
      </pc:sldChg>
      <pc:sldChg chg="add">
        <pc:chgData name="David Vachala" userId="91433487-0c4d-408d-9c05-4db9b7ff8fc7" providerId="ADAL" clId="{BD56DF93-3764-4E24-9782-505437499B9E}" dt="2024-09-25T10:57:02.989" v="975"/>
        <pc:sldMkLst>
          <pc:docMk/>
          <pc:sldMk cId="1873736815" sldId="2147468959"/>
        </pc:sldMkLst>
      </pc:sldChg>
      <pc:sldChg chg="add">
        <pc:chgData name="David Vachala" userId="91433487-0c4d-408d-9c05-4db9b7ff8fc7" providerId="ADAL" clId="{BD56DF93-3764-4E24-9782-505437499B9E}" dt="2024-09-25T10:57:02.989" v="975"/>
        <pc:sldMkLst>
          <pc:docMk/>
          <pc:sldMk cId="3698344380" sldId="2147468960"/>
        </pc:sldMkLst>
      </pc:sldChg>
      <pc:sldChg chg="add">
        <pc:chgData name="David Vachala" userId="91433487-0c4d-408d-9c05-4db9b7ff8fc7" providerId="ADAL" clId="{BD56DF93-3764-4E24-9782-505437499B9E}" dt="2024-09-25T10:57:02.989" v="975"/>
        <pc:sldMkLst>
          <pc:docMk/>
          <pc:sldMk cId="497644256" sldId="2147468961"/>
        </pc:sldMkLst>
      </pc:sldChg>
      <pc:sldChg chg="add">
        <pc:chgData name="David Vachala" userId="91433487-0c4d-408d-9c05-4db9b7ff8fc7" providerId="ADAL" clId="{BD56DF93-3764-4E24-9782-505437499B9E}" dt="2024-09-25T10:57:02.989" v="975"/>
        <pc:sldMkLst>
          <pc:docMk/>
          <pc:sldMk cId="935840356" sldId="2147468962"/>
        </pc:sldMkLst>
      </pc:sldChg>
      <pc:sldChg chg="add">
        <pc:chgData name="David Vachala" userId="91433487-0c4d-408d-9c05-4db9b7ff8fc7" providerId="ADAL" clId="{BD56DF93-3764-4E24-9782-505437499B9E}" dt="2024-09-25T10:57:02.989" v="975"/>
        <pc:sldMkLst>
          <pc:docMk/>
          <pc:sldMk cId="434766629" sldId="2147468963"/>
        </pc:sldMkLst>
      </pc:sldChg>
      <pc:sldChg chg="add">
        <pc:chgData name="David Vachala" userId="91433487-0c4d-408d-9c05-4db9b7ff8fc7" providerId="ADAL" clId="{BD56DF93-3764-4E24-9782-505437499B9E}" dt="2024-09-25T10:57:02.989" v="975"/>
        <pc:sldMkLst>
          <pc:docMk/>
          <pc:sldMk cId="1964702423" sldId="2147468964"/>
        </pc:sldMkLst>
      </pc:sldChg>
      <pc:sldChg chg="add">
        <pc:chgData name="David Vachala" userId="91433487-0c4d-408d-9c05-4db9b7ff8fc7" providerId="ADAL" clId="{BD56DF93-3764-4E24-9782-505437499B9E}" dt="2024-09-25T10:57:02.989" v="975"/>
        <pc:sldMkLst>
          <pc:docMk/>
          <pc:sldMk cId="2440769864" sldId="2147468965"/>
        </pc:sldMkLst>
      </pc:sldChg>
      <pc:sldChg chg="add">
        <pc:chgData name="David Vachala" userId="91433487-0c4d-408d-9c05-4db9b7ff8fc7" providerId="ADAL" clId="{BD56DF93-3764-4E24-9782-505437499B9E}" dt="2024-09-25T10:57:02.989" v="975"/>
        <pc:sldMkLst>
          <pc:docMk/>
          <pc:sldMk cId="1903793807" sldId="2147468966"/>
        </pc:sldMkLst>
      </pc:sldChg>
      <pc:sldChg chg="add">
        <pc:chgData name="David Vachala" userId="91433487-0c4d-408d-9c05-4db9b7ff8fc7" providerId="ADAL" clId="{BD56DF93-3764-4E24-9782-505437499B9E}" dt="2024-09-25T10:57:02.989" v="975"/>
        <pc:sldMkLst>
          <pc:docMk/>
          <pc:sldMk cId="710295476" sldId="2147468967"/>
        </pc:sldMkLst>
      </pc:sldChg>
      <pc:sldChg chg="add">
        <pc:chgData name="David Vachala" userId="91433487-0c4d-408d-9c05-4db9b7ff8fc7" providerId="ADAL" clId="{BD56DF93-3764-4E24-9782-505437499B9E}" dt="2024-09-25T10:57:02.989" v="975"/>
        <pc:sldMkLst>
          <pc:docMk/>
          <pc:sldMk cId="4130976494" sldId="2147468968"/>
        </pc:sldMkLst>
      </pc:sldChg>
      <pc:sldChg chg="add">
        <pc:chgData name="David Vachala" userId="91433487-0c4d-408d-9c05-4db9b7ff8fc7" providerId="ADAL" clId="{BD56DF93-3764-4E24-9782-505437499B9E}" dt="2024-09-25T10:57:02.989" v="975"/>
        <pc:sldMkLst>
          <pc:docMk/>
          <pc:sldMk cId="545209406" sldId="2147468969"/>
        </pc:sldMkLst>
      </pc:sldChg>
      <pc:sldChg chg="add">
        <pc:chgData name="David Vachala" userId="91433487-0c4d-408d-9c05-4db9b7ff8fc7" providerId="ADAL" clId="{BD56DF93-3764-4E24-9782-505437499B9E}" dt="2024-09-25T10:57:02.989" v="975"/>
        <pc:sldMkLst>
          <pc:docMk/>
          <pc:sldMk cId="3758750498" sldId="2147468970"/>
        </pc:sldMkLst>
      </pc:sldChg>
      <pc:sldChg chg="add">
        <pc:chgData name="David Vachala" userId="91433487-0c4d-408d-9c05-4db9b7ff8fc7" providerId="ADAL" clId="{BD56DF93-3764-4E24-9782-505437499B9E}" dt="2024-09-25T10:57:02.989" v="975"/>
        <pc:sldMkLst>
          <pc:docMk/>
          <pc:sldMk cId="770049797" sldId="2147468971"/>
        </pc:sldMkLst>
      </pc:sldChg>
      <pc:sldChg chg="add">
        <pc:chgData name="David Vachala" userId="91433487-0c4d-408d-9c05-4db9b7ff8fc7" providerId="ADAL" clId="{BD56DF93-3764-4E24-9782-505437499B9E}" dt="2024-09-25T10:57:02.989" v="975"/>
        <pc:sldMkLst>
          <pc:docMk/>
          <pc:sldMk cId="1282644362" sldId="2147468972"/>
        </pc:sldMkLst>
      </pc:sldChg>
      <pc:sldChg chg="add">
        <pc:chgData name="David Vachala" userId="91433487-0c4d-408d-9c05-4db9b7ff8fc7" providerId="ADAL" clId="{BD56DF93-3764-4E24-9782-505437499B9E}" dt="2024-09-25T10:57:02.989" v="975"/>
        <pc:sldMkLst>
          <pc:docMk/>
          <pc:sldMk cId="1465958584" sldId="2147468974"/>
        </pc:sldMkLst>
      </pc:sldChg>
      <pc:sldChg chg="add">
        <pc:chgData name="David Vachala" userId="91433487-0c4d-408d-9c05-4db9b7ff8fc7" providerId="ADAL" clId="{BD56DF93-3764-4E24-9782-505437499B9E}" dt="2024-09-25T10:57:02.989" v="975"/>
        <pc:sldMkLst>
          <pc:docMk/>
          <pc:sldMk cId="3343844020" sldId="2147468975"/>
        </pc:sldMkLst>
      </pc:sldChg>
      <pc:sldChg chg="add">
        <pc:chgData name="David Vachala" userId="91433487-0c4d-408d-9c05-4db9b7ff8fc7" providerId="ADAL" clId="{BD56DF93-3764-4E24-9782-505437499B9E}" dt="2024-09-25T10:57:02.989" v="975"/>
        <pc:sldMkLst>
          <pc:docMk/>
          <pc:sldMk cId="1618938410" sldId="2147468976"/>
        </pc:sldMkLst>
      </pc:sldChg>
      <pc:sldChg chg="add">
        <pc:chgData name="David Vachala" userId="91433487-0c4d-408d-9c05-4db9b7ff8fc7" providerId="ADAL" clId="{BD56DF93-3764-4E24-9782-505437499B9E}" dt="2024-09-25T10:57:02.989" v="975"/>
        <pc:sldMkLst>
          <pc:docMk/>
          <pc:sldMk cId="2385382139" sldId="2147468977"/>
        </pc:sldMkLst>
      </pc:sldChg>
      <pc:sldChg chg="add">
        <pc:chgData name="David Vachala" userId="91433487-0c4d-408d-9c05-4db9b7ff8fc7" providerId="ADAL" clId="{BD56DF93-3764-4E24-9782-505437499B9E}" dt="2024-09-25T10:57:02.989" v="975"/>
        <pc:sldMkLst>
          <pc:docMk/>
          <pc:sldMk cId="3725312618" sldId="2147468978"/>
        </pc:sldMkLst>
      </pc:sldChg>
      <pc:sldChg chg="add">
        <pc:chgData name="David Vachala" userId="91433487-0c4d-408d-9c05-4db9b7ff8fc7" providerId="ADAL" clId="{BD56DF93-3764-4E24-9782-505437499B9E}" dt="2024-09-25T10:57:02.989" v="975"/>
        <pc:sldMkLst>
          <pc:docMk/>
          <pc:sldMk cId="3410125502" sldId="2147478276"/>
        </pc:sldMkLst>
      </pc:sldChg>
      <pc:sldChg chg="add">
        <pc:chgData name="David Vachala" userId="91433487-0c4d-408d-9c05-4db9b7ff8fc7" providerId="ADAL" clId="{BD56DF93-3764-4E24-9782-505437499B9E}" dt="2024-09-25T10:57:02.989" v="975"/>
        <pc:sldMkLst>
          <pc:docMk/>
          <pc:sldMk cId="2694394990" sldId="2147478277"/>
        </pc:sldMkLst>
      </pc:sldChg>
      <pc:sldChg chg="add">
        <pc:chgData name="David Vachala" userId="91433487-0c4d-408d-9c05-4db9b7ff8fc7" providerId="ADAL" clId="{BD56DF93-3764-4E24-9782-505437499B9E}" dt="2024-09-25T10:57:02.989" v="975"/>
        <pc:sldMkLst>
          <pc:docMk/>
          <pc:sldMk cId="442066836" sldId="2147478278"/>
        </pc:sldMkLst>
      </pc:sldChg>
      <pc:sldChg chg="modSp mod">
        <pc:chgData name="David Vachala" userId="91433487-0c4d-408d-9c05-4db9b7ff8fc7" providerId="ADAL" clId="{BD56DF93-3764-4E24-9782-505437499B9E}" dt="2024-09-12T19:17:30.475" v="195" actId="20577"/>
        <pc:sldMkLst>
          <pc:docMk/>
          <pc:sldMk cId="530844445" sldId="2147481261"/>
        </pc:sldMkLst>
      </pc:sldChg>
      <pc:sldChg chg="modSp del mod">
        <pc:chgData name="David Vachala" userId="91433487-0c4d-408d-9c05-4db9b7ff8fc7" providerId="ADAL" clId="{BD56DF93-3764-4E24-9782-505437499B9E}" dt="2024-09-24T19:38:26.956" v="973" actId="47"/>
        <pc:sldMkLst>
          <pc:docMk/>
          <pc:sldMk cId="24915280" sldId="2147481274"/>
        </pc:sldMkLst>
      </pc:sldChg>
      <pc:sldChg chg="del">
        <pc:chgData name="David Vachala" userId="91433487-0c4d-408d-9c05-4db9b7ff8fc7" providerId="ADAL" clId="{BD56DF93-3764-4E24-9782-505437499B9E}" dt="2024-09-12T19:03:16.176" v="42" actId="47"/>
        <pc:sldMkLst>
          <pc:docMk/>
          <pc:sldMk cId="1651044968" sldId="2147481291"/>
        </pc:sldMkLst>
      </pc:sldChg>
      <pc:sldChg chg="del">
        <pc:chgData name="David Vachala" userId="91433487-0c4d-408d-9c05-4db9b7ff8fc7" providerId="ADAL" clId="{BD56DF93-3764-4E24-9782-505437499B9E}" dt="2024-09-12T19:03:29.286" v="51" actId="47"/>
        <pc:sldMkLst>
          <pc:docMk/>
          <pc:sldMk cId="945659877" sldId="2147481292"/>
        </pc:sldMkLst>
      </pc:sldChg>
      <pc:sldChg chg="del">
        <pc:chgData name="David Vachala" userId="91433487-0c4d-408d-9c05-4db9b7ff8fc7" providerId="ADAL" clId="{BD56DF93-3764-4E24-9782-505437499B9E}" dt="2024-09-12T19:03:31.939" v="52" actId="47"/>
        <pc:sldMkLst>
          <pc:docMk/>
          <pc:sldMk cId="1104462293" sldId="2147481300"/>
        </pc:sldMkLst>
      </pc:sldChg>
      <pc:sldChg chg="del">
        <pc:chgData name="David Vachala" userId="91433487-0c4d-408d-9c05-4db9b7ff8fc7" providerId="ADAL" clId="{BD56DF93-3764-4E24-9782-505437499B9E}" dt="2024-09-12T19:03:32.315" v="54" actId="47"/>
        <pc:sldMkLst>
          <pc:docMk/>
          <pc:sldMk cId="65845352" sldId="2147481301"/>
        </pc:sldMkLst>
      </pc:sldChg>
      <pc:sldChg chg="del">
        <pc:chgData name="David Vachala" userId="91433487-0c4d-408d-9c05-4db9b7ff8fc7" providerId="ADAL" clId="{BD56DF93-3764-4E24-9782-505437499B9E}" dt="2024-09-12T19:03:32.142" v="53" actId="47"/>
        <pc:sldMkLst>
          <pc:docMk/>
          <pc:sldMk cId="3307753709" sldId="2147481302"/>
        </pc:sldMkLst>
      </pc:sldChg>
      <pc:sldChg chg="del">
        <pc:chgData name="David Vachala" userId="91433487-0c4d-408d-9c05-4db9b7ff8fc7" providerId="ADAL" clId="{BD56DF93-3764-4E24-9782-505437499B9E}" dt="2024-09-12T19:02:59.333" v="34" actId="47"/>
        <pc:sldMkLst>
          <pc:docMk/>
          <pc:sldMk cId="2584822948" sldId="2147481303"/>
        </pc:sldMkLst>
      </pc:sldChg>
      <pc:sldChg chg="del">
        <pc:chgData name="David Vachala" userId="91433487-0c4d-408d-9c05-4db9b7ff8fc7" providerId="ADAL" clId="{BD56DF93-3764-4E24-9782-505437499B9E}" dt="2024-09-12T19:02:57.214" v="33" actId="47"/>
        <pc:sldMkLst>
          <pc:docMk/>
          <pc:sldMk cId="2313427595" sldId="2147481304"/>
        </pc:sldMkLst>
      </pc:sldChg>
      <pc:sldChg chg="del">
        <pc:chgData name="David Vachala" userId="91433487-0c4d-408d-9c05-4db9b7ff8fc7" providerId="ADAL" clId="{BD56DF93-3764-4E24-9782-505437499B9E}" dt="2024-09-12T19:02:59.788" v="35" actId="47"/>
        <pc:sldMkLst>
          <pc:docMk/>
          <pc:sldMk cId="205920691" sldId="2147481305"/>
        </pc:sldMkLst>
      </pc:sldChg>
      <pc:sldChg chg="del">
        <pc:chgData name="David Vachala" userId="91433487-0c4d-408d-9c05-4db9b7ff8fc7" providerId="ADAL" clId="{BD56DF93-3764-4E24-9782-505437499B9E}" dt="2024-09-12T19:03:00.103" v="36" actId="47"/>
        <pc:sldMkLst>
          <pc:docMk/>
          <pc:sldMk cId="1779058023" sldId="2147481306"/>
        </pc:sldMkLst>
      </pc:sldChg>
      <pc:sldChg chg="del">
        <pc:chgData name="David Vachala" userId="91433487-0c4d-408d-9c05-4db9b7ff8fc7" providerId="ADAL" clId="{BD56DF93-3764-4E24-9782-505437499B9E}" dt="2024-09-12T19:03:00.389" v="37" actId="47"/>
        <pc:sldMkLst>
          <pc:docMk/>
          <pc:sldMk cId="3631055586" sldId="2147481307"/>
        </pc:sldMkLst>
      </pc:sldChg>
      <pc:sldChg chg="del">
        <pc:chgData name="David Vachala" userId="91433487-0c4d-408d-9c05-4db9b7ff8fc7" providerId="ADAL" clId="{BD56DF93-3764-4E24-9782-505437499B9E}" dt="2024-09-12T19:03:00.636" v="38" actId="47"/>
        <pc:sldMkLst>
          <pc:docMk/>
          <pc:sldMk cId="3983869175" sldId="2147481308"/>
        </pc:sldMkLst>
      </pc:sldChg>
      <pc:sldChg chg="del">
        <pc:chgData name="David Vachala" userId="91433487-0c4d-408d-9c05-4db9b7ff8fc7" providerId="ADAL" clId="{BD56DF93-3764-4E24-9782-505437499B9E}" dt="2024-09-12T19:03:18.407" v="43" actId="47"/>
        <pc:sldMkLst>
          <pc:docMk/>
          <pc:sldMk cId="3118988767" sldId="2147481309"/>
        </pc:sldMkLst>
      </pc:sldChg>
      <pc:sldChg chg="del">
        <pc:chgData name="David Vachala" userId="91433487-0c4d-408d-9c05-4db9b7ff8fc7" providerId="ADAL" clId="{BD56DF93-3764-4E24-9782-505437499B9E}" dt="2024-09-12T19:03:18.769" v="44" actId="47"/>
        <pc:sldMkLst>
          <pc:docMk/>
          <pc:sldMk cId="2522223008" sldId="2147481310"/>
        </pc:sldMkLst>
      </pc:sldChg>
      <pc:sldChg chg="del">
        <pc:chgData name="David Vachala" userId="91433487-0c4d-408d-9c05-4db9b7ff8fc7" providerId="ADAL" clId="{BD56DF93-3764-4E24-9782-505437499B9E}" dt="2024-09-12T19:03:19.098" v="45" actId="47"/>
        <pc:sldMkLst>
          <pc:docMk/>
          <pc:sldMk cId="1175906458" sldId="2147481311"/>
        </pc:sldMkLst>
      </pc:sldChg>
      <pc:sldChg chg="del">
        <pc:chgData name="David Vachala" userId="91433487-0c4d-408d-9c05-4db9b7ff8fc7" providerId="ADAL" clId="{BD56DF93-3764-4E24-9782-505437499B9E}" dt="2024-09-12T19:03:19.430" v="46" actId="47"/>
        <pc:sldMkLst>
          <pc:docMk/>
          <pc:sldMk cId="69689060" sldId="2147481312"/>
        </pc:sldMkLst>
      </pc:sldChg>
      <pc:sldChg chg="del">
        <pc:chgData name="David Vachala" userId="91433487-0c4d-408d-9c05-4db9b7ff8fc7" providerId="ADAL" clId="{BD56DF93-3764-4E24-9782-505437499B9E}" dt="2024-09-12T19:03:25.239" v="49" actId="47"/>
        <pc:sldMkLst>
          <pc:docMk/>
          <pc:sldMk cId="2716968415" sldId="2147481314"/>
        </pc:sldMkLst>
      </pc:sldChg>
      <pc:sldChg chg="del">
        <pc:chgData name="David Vachala" userId="91433487-0c4d-408d-9c05-4db9b7ff8fc7" providerId="ADAL" clId="{BD56DF93-3764-4E24-9782-505437499B9E}" dt="2024-09-12T19:03:23.417" v="48" actId="47"/>
        <pc:sldMkLst>
          <pc:docMk/>
          <pc:sldMk cId="1115379560" sldId="2147481315"/>
        </pc:sldMkLst>
      </pc:sldChg>
      <pc:sldChg chg="del">
        <pc:chgData name="David Vachala" userId="91433487-0c4d-408d-9c05-4db9b7ff8fc7" providerId="ADAL" clId="{BD56DF93-3764-4E24-9782-505437499B9E}" dt="2024-09-12T19:03:32.488" v="55" actId="47"/>
        <pc:sldMkLst>
          <pc:docMk/>
          <pc:sldMk cId="899642720" sldId="2147481316"/>
        </pc:sldMkLst>
      </pc:sldChg>
      <pc:sldChg chg="del">
        <pc:chgData name="David Vachala" userId="91433487-0c4d-408d-9c05-4db9b7ff8fc7" providerId="ADAL" clId="{BD56DF93-3764-4E24-9782-505437499B9E}" dt="2024-09-12T19:03:20.072" v="47" actId="47"/>
        <pc:sldMkLst>
          <pc:docMk/>
          <pc:sldMk cId="2470432979" sldId="2147481317"/>
        </pc:sldMkLst>
      </pc:sldChg>
      <pc:sldChg chg="addSp delSp modSp new mod">
        <pc:chgData name="David Vachala" userId="91433487-0c4d-408d-9c05-4db9b7ff8fc7" providerId="ADAL" clId="{BD56DF93-3764-4E24-9782-505437499B9E}" dt="2024-09-24T18:58:25.123" v="670" actId="1076"/>
        <pc:sldMkLst>
          <pc:docMk/>
          <pc:sldMk cId="3354364979" sldId="2147481319"/>
        </pc:sldMkLst>
      </pc:sldChg>
      <pc:sldChg chg="new del">
        <pc:chgData name="David Vachala" userId="91433487-0c4d-408d-9c05-4db9b7ff8fc7" providerId="ADAL" clId="{BD56DF93-3764-4E24-9782-505437499B9E}" dt="2024-09-25T10:57:06.192" v="976" actId="47"/>
        <pc:sldMkLst>
          <pc:docMk/>
          <pc:sldMk cId="1335466112" sldId="2147481320"/>
        </pc:sldMkLst>
      </pc:sldChg>
      <pc:sldChg chg="new del">
        <pc:chgData name="David Vachala" userId="91433487-0c4d-408d-9c05-4db9b7ff8fc7" providerId="ADAL" clId="{BD56DF93-3764-4E24-9782-505437499B9E}" dt="2024-09-24T19:38:49.081" v="974" actId="47"/>
        <pc:sldMkLst>
          <pc:docMk/>
          <pc:sldMk cId="3590019731" sldId="2147481321"/>
        </pc:sldMkLst>
      </pc:sldChg>
      <pc:sldChg chg="addSp delSp modSp add mod">
        <pc:chgData name="David Vachala" userId="91433487-0c4d-408d-9c05-4db9b7ff8fc7" providerId="ADAL" clId="{BD56DF93-3764-4E24-9782-505437499B9E}" dt="2024-09-24T18:57:47.436" v="659" actId="1076"/>
        <pc:sldMkLst>
          <pc:docMk/>
          <pc:sldMk cId="3079182513" sldId="2147481322"/>
        </pc:sldMkLst>
      </pc:sldChg>
      <pc:sldChg chg="addSp delSp modSp add mod">
        <pc:chgData name="David Vachala" userId="91433487-0c4d-408d-9c05-4db9b7ff8fc7" providerId="ADAL" clId="{BD56DF93-3764-4E24-9782-505437499B9E}" dt="2024-09-24T18:57:05.888" v="650" actId="1076"/>
        <pc:sldMkLst>
          <pc:docMk/>
          <pc:sldMk cId="2406362547" sldId="2147481323"/>
        </pc:sldMkLst>
      </pc:sldChg>
      <pc:sldChg chg="addSp delSp modSp add del mod">
        <pc:chgData name="David Vachala" userId="91433487-0c4d-408d-9c05-4db9b7ff8fc7" providerId="ADAL" clId="{BD56DF93-3764-4E24-9782-505437499B9E}" dt="2024-09-24T18:56:39.065" v="646" actId="5793"/>
        <pc:sldMkLst>
          <pc:docMk/>
          <pc:sldMk cId="3303910980" sldId="2147481324"/>
        </pc:sldMkLst>
      </pc:sldChg>
      <pc:sldChg chg="addSp delSp modSp add mod">
        <pc:chgData name="David Vachala" userId="91433487-0c4d-408d-9c05-4db9b7ff8fc7" providerId="ADAL" clId="{BD56DF93-3764-4E24-9782-505437499B9E}" dt="2024-09-24T18:55:59.464" v="636" actId="33524"/>
        <pc:sldMkLst>
          <pc:docMk/>
          <pc:sldMk cId="634596184" sldId="2147481325"/>
        </pc:sldMkLst>
      </pc:sldChg>
      <pc:sldChg chg="addSp modSp add mod">
        <pc:chgData name="David Vachala" userId="91433487-0c4d-408d-9c05-4db9b7ff8fc7" providerId="ADAL" clId="{BD56DF93-3764-4E24-9782-505437499B9E}" dt="2024-09-24T19:03:56.474" v="735" actId="20577"/>
        <pc:sldMkLst>
          <pc:docMk/>
          <pc:sldMk cId="2667727811" sldId="2147481326"/>
        </pc:sldMkLst>
      </pc:sldChg>
      <pc:sldChg chg="addSp modSp add mod ord">
        <pc:chgData name="David Vachala" userId="91433487-0c4d-408d-9c05-4db9b7ff8fc7" providerId="ADAL" clId="{BD56DF93-3764-4E24-9782-505437499B9E}" dt="2024-09-24T19:02:24.509" v="672"/>
        <pc:sldMkLst>
          <pc:docMk/>
          <pc:sldMk cId="463551462" sldId="2147481327"/>
        </pc:sldMkLst>
      </pc:sldChg>
      <pc:sldChg chg="addSp modSp add mod">
        <pc:chgData name="David Vachala" userId="91433487-0c4d-408d-9c05-4db9b7ff8fc7" providerId="ADAL" clId="{BD56DF93-3764-4E24-9782-505437499B9E}" dt="2024-09-24T19:06:54.897" v="777" actId="27636"/>
        <pc:sldMkLst>
          <pc:docMk/>
          <pc:sldMk cId="2053426267" sldId="2147481328"/>
        </pc:sldMkLst>
      </pc:sldChg>
      <pc:sldChg chg="addSp modSp add mod">
        <pc:chgData name="David Vachala" userId="91433487-0c4d-408d-9c05-4db9b7ff8fc7" providerId="ADAL" clId="{BD56DF93-3764-4E24-9782-505437499B9E}" dt="2024-09-24T19:09:17.188" v="829" actId="1076"/>
        <pc:sldMkLst>
          <pc:docMk/>
          <pc:sldMk cId="4231525774" sldId="2147481329"/>
        </pc:sldMkLst>
      </pc:sldChg>
      <pc:sldChg chg="addSp modSp add mod">
        <pc:chgData name="David Vachala" userId="91433487-0c4d-408d-9c05-4db9b7ff8fc7" providerId="ADAL" clId="{BD56DF93-3764-4E24-9782-505437499B9E}" dt="2024-09-24T19:28:26.952" v="950" actId="1076"/>
        <pc:sldMkLst>
          <pc:docMk/>
          <pc:sldMk cId="1102261046" sldId="2147481330"/>
        </pc:sldMkLst>
      </pc:sldChg>
      <pc:sldChg chg="add del">
        <pc:chgData name="David Vachala" userId="91433487-0c4d-408d-9c05-4db9b7ff8fc7" providerId="ADAL" clId="{BD56DF93-3764-4E24-9782-505437499B9E}" dt="2024-09-24T18:55:01.814" v="622"/>
        <pc:sldMkLst>
          <pc:docMk/>
          <pc:sldMk cId="1771168510" sldId="2147481330"/>
        </pc:sldMkLst>
      </pc:sldChg>
      <pc:sldChg chg="addSp delSp modSp add mod">
        <pc:chgData name="David Vachala" userId="91433487-0c4d-408d-9c05-4db9b7ff8fc7" providerId="ADAL" clId="{BD56DF93-3764-4E24-9782-505437499B9E}" dt="2024-09-24T19:28:12.485" v="948" actId="1076"/>
        <pc:sldMkLst>
          <pc:docMk/>
          <pc:sldMk cId="2487079044" sldId="2147481331"/>
        </pc:sldMkLst>
      </pc:sldChg>
      <pc:sldChg chg="addSp modSp add mod">
        <pc:chgData name="David Vachala" userId="91433487-0c4d-408d-9c05-4db9b7ff8fc7" providerId="ADAL" clId="{BD56DF93-3764-4E24-9782-505437499B9E}" dt="2024-09-24T19:30:57.747" v="969" actId="1076"/>
        <pc:sldMkLst>
          <pc:docMk/>
          <pc:sldMk cId="3680975076" sldId="2147481332"/>
        </pc:sldMkLst>
      </pc:sldChg>
      <pc:sldChg chg="addSp modSp new mod">
        <pc:chgData name="David Vachala" userId="91433487-0c4d-408d-9c05-4db9b7ff8fc7" providerId="ADAL" clId="{BD56DF93-3764-4E24-9782-505437499B9E}" dt="2024-09-24T19:13:15.329" v="849" actId="1076"/>
        <pc:sldMkLst>
          <pc:docMk/>
          <pc:sldMk cId="1066677339" sldId="2147481333"/>
        </pc:sldMkLst>
      </pc:sldChg>
      <pc:sldChg chg="addSp delSp modSp new mod">
        <pc:chgData name="David Vachala" userId="91433487-0c4d-408d-9c05-4db9b7ff8fc7" providerId="ADAL" clId="{BD56DF93-3764-4E24-9782-505437499B9E}" dt="2024-09-24T19:15:43.753" v="872" actId="1076"/>
        <pc:sldMkLst>
          <pc:docMk/>
          <pc:sldMk cId="1703471933" sldId="2147481334"/>
        </pc:sldMkLst>
      </pc:sldChg>
      <pc:sldChg chg="addSp modSp new mod">
        <pc:chgData name="David Vachala" userId="91433487-0c4d-408d-9c05-4db9b7ff8fc7" providerId="ADAL" clId="{BD56DF93-3764-4E24-9782-505437499B9E}" dt="2024-09-24T19:23:20.823" v="917" actId="20577"/>
        <pc:sldMkLst>
          <pc:docMk/>
          <pc:sldMk cId="4039528481" sldId="2147481335"/>
        </pc:sldMkLst>
      </pc:sldChg>
      <pc:sldChg chg="add">
        <pc:chgData name="David Vachala" userId="91433487-0c4d-408d-9c05-4db9b7ff8fc7" providerId="ADAL" clId="{BD56DF93-3764-4E24-9782-505437499B9E}" dt="2024-09-24T19:38:23.319" v="972"/>
        <pc:sldMkLst>
          <pc:docMk/>
          <pc:sldMk cId="3171929652" sldId="2147481336"/>
        </pc:sldMkLst>
      </pc:sldChg>
      <pc:sldChg chg="new del">
        <pc:chgData name="David Vachala" userId="91433487-0c4d-408d-9c05-4db9b7ff8fc7" providerId="ADAL" clId="{BD56DF93-3764-4E24-9782-505437499B9E}" dt="2024-09-24T19:37:42.248" v="971" actId="47"/>
        <pc:sldMkLst>
          <pc:docMk/>
          <pc:sldMk cId="3929483094" sldId="2147481336"/>
        </pc:sldMkLst>
      </pc:sldChg>
      <pc:sldChg chg="add">
        <pc:chgData name="David Vachala" userId="91433487-0c4d-408d-9c05-4db9b7ff8fc7" providerId="ADAL" clId="{BD56DF93-3764-4E24-9782-505437499B9E}" dt="2024-09-24T19:38:23.319" v="972"/>
        <pc:sldMkLst>
          <pc:docMk/>
          <pc:sldMk cId="220883044" sldId="2147481337"/>
        </pc:sldMkLst>
      </pc:sldChg>
      <pc:sldChg chg="add">
        <pc:chgData name="David Vachala" userId="91433487-0c4d-408d-9c05-4db9b7ff8fc7" providerId="ADAL" clId="{BD56DF93-3764-4E24-9782-505437499B9E}" dt="2024-09-24T19:38:23.319" v="972"/>
        <pc:sldMkLst>
          <pc:docMk/>
          <pc:sldMk cId="600960516" sldId="2147481338"/>
        </pc:sldMkLst>
      </pc:sldChg>
      <pc:sldChg chg="add">
        <pc:chgData name="David Vachala" userId="91433487-0c4d-408d-9c05-4db9b7ff8fc7" providerId="ADAL" clId="{BD56DF93-3764-4E24-9782-505437499B9E}" dt="2024-09-24T19:38:23.319" v="972"/>
        <pc:sldMkLst>
          <pc:docMk/>
          <pc:sldMk cId="1448474662" sldId="2147481339"/>
        </pc:sldMkLst>
      </pc:sldChg>
      <pc:sldChg chg="add">
        <pc:chgData name="David Vachala" userId="91433487-0c4d-408d-9c05-4db9b7ff8fc7" providerId="ADAL" clId="{BD56DF93-3764-4E24-9782-505437499B9E}" dt="2024-09-24T19:38:23.319" v="972"/>
        <pc:sldMkLst>
          <pc:docMk/>
          <pc:sldMk cId="2635870544" sldId="2147481340"/>
        </pc:sldMkLst>
      </pc:sldChg>
      <pc:sldChg chg="add">
        <pc:chgData name="David Vachala" userId="91433487-0c4d-408d-9c05-4db9b7ff8fc7" providerId="ADAL" clId="{BD56DF93-3764-4E24-9782-505437499B9E}" dt="2024-09-24T19:38:23.319" v="972"/>
        <pc:sldMkLst>
          <pc:docMk/>
          <pc:sldMk cId="4020479179" sldId="2147481341"/>
        </pc:sldMkLst>
      </pc:sldChg>
      <pc:sldChg chg="add">
        <pc:chgData name="David Vachala" userId="91433487-0c4d-408d-9c05-4db9b7ff8fc7" providerId="ADAL" clId="{BD56DF93-3764-4E24-9782-505437499B9E}" dt="2024-09-24T19:38:23.319" v="972"/>
        <pc:sldMkLst>
          <pc:docMk/>
          <pc:sldMk cId="3094710697" sldId="2147481342"/>
        </pc:sldMkLst>
      </pc:sldChg>
      <pc:sldChg chg="add">
        <pc:chgData name="David Vachala" userId="91433487-0c4d-408d-9c05-4db9b7ff8fc7" providerId="ADAL" clId="{BD56DF93-3764-4E24-9782-505437499B9E}" dt="2024-09-24T19:38:23.319" v="972"/>
        <pc:sldMkLst>
          <pc:docMk/>
          <pc:sldMk cId="3121441120" sldId="2147481343"/>
        </pc:sldMkLst>
      </pc:sldChg>
      <pc:sldChg chg="add">
        <pc:chgData name="David Vachala" userId="91433487-0c4d-408d-9c05-4db9b7ff8fc7" providerId="ADAL" clId="{BD56DF93-3764-4E24-9782-505437499B9E}" dt="2024-09-25T10:57:02.989" v="975"/>
        <pc:sldMkLst>
          <pc:docMk/>
          <pc:sldMk cId="3617193132" sldId="2147481344"/>
        </pc:sldMkLst>
      </pc:sldChg>
      <pc:sldChg chg="add">
        <pc:chgData name="David Vachala" userId="91433487-0c4d-408d-9c05-4db9b7ff8fc7" providerId="ADAL" clId="{BD56DF93-3764-4E24-9782-505437499B9E}" dt="2024-09-25T10:57:02.989" v="975"/>
        <pc:sldMkLst>
          <pc:docMk/>
          <pc:sldMk cId="1106941848" sldId="2147481345"/>
        </pc:sldMkLst>
      </pc:sldChg>
      <pc:sldChg chg="add">
        <pc:chgData name="David Vachala" userId="91433487-0c4d-408d-9c05-4db9b7ff8fc7" providerId="ADAL" clId="{BD56DF93-3764-4E24-9782-505437499B9E}" dt="2024-09-25T10:57:02.989" v="975"/>
        <pc:sldMkLst>
          <pc:docMk/>
          <pc:sldMk cId="3026064298" sldId="2147481346"/>
        </pc:sldMkLst>
      </pc:sldChg>
      <pc:sldChg chg="add">
        <pc:chgData name="David Vachala" userId="91433487-0c4d-408d-9c05-4db9b7ff8fc7" providerId="ADAL" clId="{BD56DF93-3764-4E24-9782-505437499B9E}" dt="2024-09-25T10:57:02.989" v="975"/>
        <pc:sldMkLst>
          <pc:docMk/>
          <pc:sldMk cId="3219310727" sldId="2147481347"/>
        </pc:sldMkLst>
      </pc:sldChg>
      <pc:sldChg chg="add">
        <pc:chgData name="David Vachala" userId="91433487-0c4d-408d-9c05-4db9b7ff8fc7" providerId="ADAL" clId="{BD56DF93-3764-4E24-9782-505437499B9E}" dt="2024-09-25T10:57:02.989" v="975"/>
        <pc:sldMkLst>
          <pc:docMk/>
          <pc:sldMk cId="3100135915" sldId="2147481348"/>
        </pc:sldMkLst>
      </pc:sldChg>
      <pc:sldChg chg="add">
        <pc:chgData name="David Vachala" userId="91433487-0c4d-408d-9c05-4db9b7ff8fc7" providerId="ADAL" clId="{BD56DF93-3764-4E24-9782-505437499B9E}" dt="2024-09-25T10:57:02.989" v="975"/>
        <pc:sldMkLst>
          <pc:docMk/>
          <pc:sldMk cId="682237151" sldId="2147481349"/>
        </pc:sldMkLst>
      </pc:sldChg>
      <pc:sldChg chg="add">
        <pc:chgData name="David Vachala" userId="91433487-0c4d-408d-9c05-4db9b7ff8fc7" providerId="ADAL" clId="{BD56DF93-3764-4E24-9782-505437499B9E}" dt="2024-09-25T10:57:02.989" v="975"/>
        <pc:sldMkLst>
          <pc:docMk/>
          <pc:sldMk cId="1531875836" sldId="2147481350"/>
        </pc:sldMkLst>
      </pc:sldChg>
      <pc:sldChg chg="add">
        <pc:chgData name="David Vachala" userId="91433487-0c4d-408d-9c05-4db9b7ff8fc7" providerId="ADAL" clId="{BD56DF93-3764-4E24-9782-505437499B9E}" dt="2024-09-25T10:57:02.989" v="975"/>
        <pc:sldMkLst>
          <pc:docMk/>
          <pc:sldMk cId="3246645756" sldId="2147481351"/>
        </pc:sldMkLst>
      </pc:sldChg>
      <pc:sldChg chg="add">
        <pc:chgData name="David Vachala" userId="91433487-0c4d-408d-9c05-4db9b7ff8fc7" providerId="ADAL" clId="{BD56DF93-3764-4E24-9782-505437499B9E}" dt="2024-09-25T10:57:02.989" v="975"/>
        <pc:sldMkLst>
          <pc:docMk/>
          <pc:sldMk cId="4289910181" sldId="2147481352"/>
        </pc:sldMkLst>
      </pc:sldChg>
      <pc:sldMasterChg chg="addSldLayout delSldLayout">
        <pc:chgData name="David Vachala" userId="91433487-0c4d-408d-9c05-4db9b7ff8fc7" providerId="ADAL" clId="{BD56DF93-3764-4E24-9782-505437499B9E}" dt="2024-09-12T19:03:02.851" v="40" actId="47"/>
        <pc:sldMasterMkLst>
          <pc:docMk/>
          <pc:sldMasterMk cId="2885650283" sldId="2147483648"/>
        </pc:sldMasterMkLst>
        <pc:sldLayoutChg chg="add del">
          <pc:chgData name="David Vachala" userId="91433487-0c4d-408d-9c05-4db9b7ff8fc7" providerId="ADAL" clId="{BD56DF93-3764-4E24-9782-505437499B9E}" dt="2024-09-12T19:03:02.851" v="40" actId="47"/>
          <pc:sldLayoutMkLst>
            <pc:docMk/>
            <pc:sldMasterMk cId="2885650283" sldId="2147483648"/>
            <pc:sldLayoutMk cId="2150209998" sldId="2147483664"/>
          </pc:sldLayoutMkLst>
        </pc:sldLayoutChg>
      </pc:sldMasterChg>
    </pc:docChg>
  </pc:docChgLst>
  <pc:docChgLst>
    <pc:chgData name="David Vachala" userId="91433487-0c4d-408d-9c05-4db9b7ff8fc7" providerId="ADAL" clId="{EF6F2B60-0E8E-4088-9A4E-A5AB42ABD5F7}"/>
    <pc:docChg chg="undo custSel addSld delSld modSld sldOrd modSection">
      <pc:chgData name="David Vachala" userId="91433487-0c4d-408d-9c05-4db9b7ff8fc7" providerId="ADAL" clId="{EF6F2B60-0E8E-4088-9A4E-A5AB42ABD5F7}" dt="2024-10-25T17:53:24.755" v="721" actId="47"/>
      <pc:docMkLst>
        <pc:docMk/>
      </pc:docMkLst>
      <pc:sldChg chg="modSp mod">
        <pc:chgData name="David Vachala" userId="91433487-0c4d-408d-9c05-4db9b7ff8fc7" providerId="ADAL" clId="{EF6F2B60-0E8E-4088-9A4E-A5AB42ABD5F7}" dt="2024-10-17T19:12:25.401" v="80" actId="20577"/>
        <pc:sldMkLst>
          <pc:docMk/>
          <pc:sldMk cId="409723674" sldId="259"/>
        </pc:sldMkLst>
      </pc:sldChg>
      <pc:sldChg chg="addSp modSp mod">
        <pc:chgData name="David Vachala" userId="91433487-0c4d-408d-9c05-4db9b7ff8fc7" providerId="ADAL" clId="{EF6F2B60-0E8E-4088-9A4E-A5AB42ABD5F7}" dt="2024-10-17T19:21:25.688" v="187" actId="20577"/>
        <pc:sldMkLst>
          <pc:docMk/>
          <pc:sldMk cId="1743216632" sldId="261"/>
        </pc:sldMkLst>
      </pc:sldChg>
      <pc:sldChg chg="del">
        <pc:chgData name="David Vachala" userId="91433487-0c4d-408d-9c05-4db9b7ff8fc7" providerId="ADAL" clId="{EF6F2B60-0E8E-4088-9A4E-A5AB42ABD5F7}" dt="2024-10-17T19:11:33.569" v="25" actId="47"/>
        <pc:sldMkLst>
          <pc:docMk/>
          <pc:sldMk cId="3698344380" sldId="2147468960"/>
        </pc:sldMkLst>
      </pc:sldChg>
      <pc:sldChg chg="del">
        <pc:chgData name="David Vachala" userId="91433487-0c4d-408d-9c05-4db9b7ff8fc7" providerId="ADAL" clId="{EF6F2B60-0E8E-4088-9A4E-A5AB42ABD5F7}" dt="2024-10-17T19:11:33.845" v="26" actId="47"/>
        <pc:sldMkLst>
          <pc:docMk/>
          <pc:sldMk cId="497644256" sldId="2147468961"/>
        </pc:sldMkLst>
      </pc:sldChg>
      <pc:sldChg chg="del">
        <pc:chgData name="David Vachala" userId="91433487-0c4d-408d-9c05-4db9b7ff8fc7" providerId="ADAL" clId="{EF6F2B60-0E8E-4088-9A4E-A5AB42ABD5F7}" dt="2024-10-17T19:11:34.060" v="27" actId="47"/>
        <pc:sldMkLst>
          <pc:docMk/>
          <pc:sldMk cId="935840356" sldId="2147468962"/>
        </pc:sldMkLst>
      </pc:sldChg>
      <pc:sldChg chg="del">
        <pc:chgData name="David Vachala" userId="91433487-0c4d-408d-9c05-4db9b7ff8fc7" providerId="ADAL" clId="{EF6F2B60-0E8E-4088-9A4E-A5AB42ABD5F7}" dt="2024-10-17T19:11:34.267" v="28" actId="47"/>
        <pc:sldMkLst>
          <pc:docMk/>
          <pc:sldMk cId="434766629" sldId="2147468963"/>
        </pc:sldMkLst>
      </pc:sldChg>
      <pc:sldChg chg="del">
        <pc:chgData name="David Vachala" userId="91433487-0c4d-408d-9c05-4db9b7ff8fc7" providerId="ADAL" clId="{EF6F2B60-0E8E-4088-9A4E-A5AB42ABD5F7}" dt="2024-10-17T19:11:32.214" v="20" actId="47"/>
        <pc:sldMkLst>
          <pc:docMk/>
          <pc:sldMk cId="1903793807" sldId="2147468966"/>
        </pc:sldMkLst>
      </pc:sldChg>
      <pc:sldChg chg="del">
        <pc:chgData name="David Vachala" userId="91433487-0c4d-408d-9c05-4db9b7ff8fc7" providerId="ADAL" clId="{EF6F2B60-0E8E-4088-9A4E-A5AB42ABD5F7}" dt="2024-10-17T19:11:32.555" v="21" actId="47"/>
        <pc:sldMkLst>
          <pc:docMk/>
          <pc:sldMk cId="710295476" sldId="2147468967"/>
        </pc:sldMkLst>
      </pc:sldChg>
      <pc:sldChg chg="del">
        <pc:chgData name="David Vachala" userId="91433487-0c4d-408d-9c05-4db9b7ff8fc7" providerId="ADAL" clId="{EF6F2B60-0E8E-4088-9A4E-A5AB42ABD5F7}" dt="2024-10-17T19:11:35.541" v="32" actId="47"/>
        <pc:sldMkLst>
          <pc:docMk/>
          <pc:sldMk cId="4130976494" sldId="2147468968"/>
        </pc:sldMkLst>
      </pc:sldChg>
      <pc:sldChg chg="del">
        <pc:chgData name="David Vachala" userId="91433487-0c4d-408d-9c05-4db9b7ff8fc7" providerId="ADAL" clId="{EF6F2B60-0E8E-4088-9A4E-A5AB42ABD5F7}" dt="2024-10-17T19:11:35.820" v="33" actId="47"/>
        <pc:sldMkLst>
          <pc:docMk/>
          <pc:sldMk cId="545209406" sldId="2147468969"/>
        </pc:sldMkLst>
      </pc:sldChg>
      <pc:sldChg chg="del">
        <pc:chgData name="David Vachala" userId="91433487-0c4d-408d-9c05-4db9b7ff8fc7" providerId="ADAL" clId="{EF6F2B60-0E8E-4088-9A4E-A5AB42ABD5F7}" dt="2024-10-17T19:11:33.077" v="23" actId="47"/>
        <pc:sldMkLst>
          <pc:docMk/>
          <pc:sldMk cId="3758750498" sldId="2147468970"/>
        </pc:sldMkLst>
      </pc:sldChg>
      <pc:sldChg chg="del">
        <pc:chgData name="David Vachala" userId="91433487-0c4d-408d-9c05-4db9b7ff8fc7" providerId="ADAL" clId="{EF6F2B60-0E8E-4088-9A4E-A5AB42ABD5F7}" dt="2024-10-17T19:11:33.327" v="24" actId="47"/>
        <pc:sldMkLst>
          <pc:docMk/>
          <pc:sldMk cId="770049797" sldId="2147468971"/>
        </pc:sldMkLst>
      </pc:sldChg>
      <pc:sldChg chg="del">
        <pc:chgData name="David Vachala" userId="91433487-0c4d-408d-9c05-4db9b7ff8fc7" providerId="ADAL" clId="{EF6F2B60-0E8E-4088-9A4E-A5AB42ABD5F7}" dt="2024-10-17T19:11:32.851" v="22" actId="47"/>
        <pc:sldMkLst>
          <pc:docMk/>
          <pc:sldMk cId="1282644362" sldId="2147468972"/>
        </pc:sldMkLst>
      </pc:sldChg>
      <pc:sldChg chg="del">
        <pc:chgData name="David Vachala" userId="91433487-0c4d-408d-9c05-4db9b7ff8fc7" providerId="ADAL" clId="{EF6F2B60-0E8E-4088-9A4E-A5AB42ABD5F7}" dt="2024-10-17T19:11:36.202" v="34" actId="47"/>
        <pc:sldMkLst>
          <pc:docMk/>
          <pc:sldMk cId="1465958584" sldId="2147468974"/>
        </pc:sldMkLst>
      </pc:sldChg>
      <pc:sldChg chg="del">
        <pc:chgData name="David Vachala" userId="91433487-0c4d-408d-9c05-4db9b7ff8fc7" providerId="ADAL" clId="{EF6F2B60-0E8E-4088-9A4E-A5AB42ABD5F7}" dt="2024-10-17T19:11:36.516" v="35" actId="47"/>
        <pc:sldMkLst>
          <pc:docMk/>
          <pc:sldMk cId="3343844020" sldId="2147468975"/>
        </pc:sldMkLst>
      </pc:sldChg>
      <pc:sldChg chg="del">
        <pc:chgData name="David Vachala" userId="91433487-0c4d-408d-9c05-4db9b7ff8fc7" providerId="ADAL" clId="{EF6F2B60-0E8E-4088-9A4E-A5AB42ABD5F7}" dt="2024-10-17T19:11:37.088" v="36" actId="47"/>
        <pc:sldMkLst>
          <pc:docMk/>
          <pc:sldMk cId="1618938410" sldId="2147468976"/>
        </pc:sldMkLst>
      </pc:sldChg>
      <pc:sldChg chg="del">
        <pc:chgData name="David Vachala" userId="91433487-0c4d-408d-9c05-4db9b7ff8fc7" providerId="ADAL" clId="{EF6F2B60-0E8E-4088-9A4E-A5AB42ABD5F7}" dt="2024-10-17T19:11:37.563" v="37" actId="47"/>
        <pc:sldMkLst>
          <pc:docMk/>
          <pc:sldMk cId="2385382139" sldId="2147468977"/>
        </pc:sldMkLst>
      </pc:sldChg>
      <pc:sldChg chg="del">
        <pc:chgData name="David Vachala" userId="91433487-0c4d-408d-9c05-4db9b7ff8fc7" providerId="ADAL" clId="{EF6F2B60-0E8E-4088-9A4E-A5AB42ABD5F7}" dt="2024-10-17T19:11:38.671" v="39" actId="47"/>
        <pc:sldMkLst>
          <pc:docMk/>
          <pc:sldMk cId="3725312618" sldId="2147468978"/>
        </pc:sldMkLst>
      </pc:sldChg>
      <pc:sldChg chg="del">
        <pc:chgData name="David Vachala" userId="91433487-0c4d-408d-9c05-4db9b7ff8fc7" providerId="ADAL" clId="{EF6F2B60-0E8E-4088-9A4E-A5AB42ABD5F7}" dt="2024-10-17T19:11:35.140" v="31" actId="47"/>
        <pc:sldMkLst>
          <pc:docMk/>
          <pc:sldMk cId="2694394990" sldId="2147478277"/>
        </pc:sldMkLst>
      </pc:sldChg>
      <pc:sldChg chg="del">
        <pc:chgData name="David Vachala" userId="91433487-0c4d-408d-9c05-4db9b7ff8fc7" providerId="ADAL" clId="{EF6F2B60-0E8E-4088-9A4E-A5AB42ABD5F7}" dt="2024-10-17T19:11:38.194" v="38" actId="47"/>
        <pc:sldMkLst>
          <pc:docMk/>
          <pc:sldMk cId="442066836" sldId="2147478278"/>
        </pc:sldMkLst>
      </pc:sldChg>
      <pc:sldChg chg="modSp mod">
        <pc:chgData name="David Vachala" userId="91433487-0c4d-408d-9c05-4db9b7ff8fc7" providerId="ADAL" clId="{EF6F2B60-0E8E-4088-9A4E-A5AB42ABD5F7}" dt="2024-10-17T19:25:07.379" v="216" actId="20577"/>
        <pc:sldMkLst>
          <pc:docMk/>
          <pc:sldMk cId="530844445" sldId="2147481261"/>
        </pc:sldMkLst>
      </pc:sldChg>
      <pc:sldChg chg="del">
        <pc:chgData name="David Vachala" userId="91433487-0c4d-408d-9c05-4db9b7ff8fc7" providerId="ADAL" clId="{EF6F2B60-0E8E-4088-9A4E-A5AB42ABD5F7}" dt="2024-10-17T19:11:57.455" v="52" actId="47"/>
        <pc:sldMkLst>
          <pc:docMk/>
          <pc:sldMk cId="3354364979" sldId="2147481319"/>
        </pc:sldMkLst>
      </pc:sldChg>
      <pc:sldChg chg="del">
        <pc:chgData name="David Vachala" userId="91433487-0c4d-408d-9c05-4db9b7ff8fc7" providerId="ADAL" clId="{EF6F2B60-0E8E-4088-9A4E-A5AB42ABD5F7}" dt="2024-10-17T19:11:59.326" v="53" actId="47"/>
        <pc:sldMkLst>
          <pc:docMk/>
          <pc:sldMk cId="3079182513" sldId="2147481322"/>
        </pc:sldMkLst>
      </pc:sldChg>
      <pc:sldChg chg="del">
        <pc:chgData name="David Vachala" userId="91433487-0c4d-408d-9c05-4db9b7ff8fc7" providerId="ADAL" clId="{EF6F2B60-0E8E-4088-9A4E-A5AB42ABD5F7}" dt="2024-10-17T19:11:59.750" v="54" actId="47"/>
        <pc:sldMkLst>
          <pc:docMk/>
          <pc:sldMk cId="2406362547" sldId="2147481323"/>
        </pc:sldMkLst>
      </pc:sldChg>
      <pc:sldChg chg="del">
        <pc:chgData name="David Vachala" userId="91433487-0c4d-408d-9c05-4db9b7ff8fc7" providerId="ADAL" clId="{EF6F2B60-0E8E-4088-9A4E-A5AB42ABD5F7}" dt="2024-10-17T19:12:00.084" v="55" actId="47"/>
        <pc:sldMkLst>
          <pc:docMk/>
          <pc:sldMk cId="3303910980" sldId="2147481324"/>
        </pc:sldMkLst>
      </pc:sldChg>
      <pc:sldChg chg="del">
        <pc:chgData name="David Vachala" userId="91433487-0c4d-408d-9c05-4db9b7ff8fc7" providerId="ADAL" clId="{EF6F2B60-0E8E-4088-9A4E-A5AB42ABD5F7}" dt="2024-10-17T19:12:00.314" v="56" actId="47"/>
        <pc:sldMkLst>
          <pc:docMk/>
          <pc:sldMk cId="634596184" sldId="2147481325"/>
        </pc:sldMkLst>
      </pc:sldChg>
      <pc:sldChg chg="del">
        <pc:chgData name="David Vachala" userId="91433487-0c4d-408d-9c05-4db9b7ff8fc7" providerId="ADAL" clId="{EF6F2B60-0E8E-4088-9A4E-A5AB42ABD5F7}" dt="2024-10-17T19:12:01.415" v="58" actId="47"/>
        <pc:sldMkLst>
          <pc:docMk/>
          <pc:sldMk cId="2667727811" sldId="2147481326"/>
        </pc:sldMkLst>
      </pc:sldChg>
      <pc:sldChg chg="del">
        <pc:chgData name="David Vachala" userId="91433487-0c4d-408d-9c05-4db9b7ff8fc7" providerId="ADAL" clId="{EF6F2B60-0E8E-4088-9A4E-A5AB42ABD5F7}" dt="2024-10-17T19:12:00.886" v="57" actId="47"/>
        <pc:sldMkLst>
          <pc:docMk/>
          <pc:sldMk cId="463551462" sldId="2147481327"/>
        </pc:sldMkLst>
      </pc:sldChg>
      <pc:sldChg chg="del">
        <pc:chgData name="David Vachala" userId="91433487-0c4d-408d-9c05-4db9b7ff8fc7" providerId="ADAL" clId="{EF6F2B60-0E8E-4088-9A4E-A5AB42ABD5F7}" dt="2024-10-17T19:12:03.603" v="62" actId="47"/>
        <pc:sldMkLst>
          <pc:docMk/>
          <pc:sldMk cId="2053426267" sldId="2147481328"/>
        </pc:sldMkLst>
      </pc:sldChg>
      <pc:sldChg chg="del">
        <pc:chgData name="David Vachala" userId="91433487-0c4d-408d-9c05-4db9b7ff8fc7" providerId="ADAL" clId="{EF6F2B60-0E8E-4088-9A4E-A5AB42ABD5F7}" dt="2024-10-17T19:12:04.116" v="63" actId="47"/>
        <pc:sldMkLst>
          <pc:docMk/>
          <pc:sldMk cId="4231525774" sldId="2147481329"/>
        </pc:sldMkLst>
      </pc:sldChg>
      <pc:sldChg chg="del">
        <pc:chgData name="David Vachala" userId="91433487-0c4d-408d-9c05-4db9b7ff8fc7" providerId="ADAL" clId="{EF6F2B60-0E8E-4088-9A4E-A5AB42ABD5F7}" dt="2024-10-17T19:12:04.612" v="64" actId="47"/>
        <pc:sldMkLst>
          <pc:docMk/>
          <pc:sldMk cId="1102261046" sldId="2147481330"/>
        </pc:sldMkLst>
      </pc:sldChg>
      <pc:sldChg chg="del">
        <pc:chgData name="David Vachala" userId="91433487-0c4d-408d-9c05-4db9b7ff8fc7" providerId="ADAL" clId="{EF6F2B60-0E8E-4088-9A4E-A5AB42ABD5F7}" dt="2024-10-17T19:12:05.106" v="65" actId="47"/>
        <pc:sldMkLst>
          <pc:docMk/>
          <pc:sldMk cId="2487079044" sldId="2147481331"/>
        </pc:sldMkLst>
      </pc:sldChg>
      <pc:sldChg chg="del">
        <pc:chgData name="David Vachala" userId="91433487-0c4d-408d-9c05-4db9b7ff8fc7" providerId="ADAL" clId="{EF6F2B60-0E8E-4088-9A4E-A5AB42ABD5F7}" dt="2024-10-17T19:12:05.704" v="66" actId="47"/>
        <pc:sldMkLst>
          <pc:docMk/>
          <pc:sldMk cId="3680975076" sldId="2147481332"/>
        </pc:sldMkLst>
      </pc:sldChg>
      <pc:sldChg chg="del">
        <pc:chgData name="David Vachala" userId="91433487-0c4d-408d-9c05-4db9b7ff8fc7" providerId="ADAL" clId="{EF6F2B60-0E8E-4088-9A4E-A5AB42ABD5F7}" dt="2024-10-17T19:12:01.991" v="59" actId="47"/>
        <pc:sldMkLst>
          <pc:docMk/>
          <pc:sldMk cId="1066677339" sldId="2147481333"/>
        </pc:sldMkLst>
      </pc:sldChg>
      <pc:sldChg chg="del">
        <pc:chgData name="David Vachala" userId="91433487-0c4d-408d-9c05-4db9b7ff8fc7" providerId="ADAL" clId="{EF6F2B60-0E8E-4088-9A4E-A5AB42ABD5F7}" dt="2024-10-17T19:12:02.535" v="60" actId="47"/>
        <pc:sldMkLst>
          <pc:docMk/>
          <pc:sldMk cId="1703471933" sldId="2147481334"/>
        </pc:sldMkLst>
      </pc:sldChg>
      <pc:sldChg chg="del">
        <pc:chgData name="David Vachala" userId="91433487-0c4d-408d-9c05-4db9b7ff8fc7" providerId="ADAL" clId="{EF6F2B60-0E8E-4088-9A4E-A5AB42ABD5F7}" dt="2024-10-17T19:12:03.135" v="61" actId="47"/>
        <pc:sldMkLst>
          <pc:docMk/>
          <pc:sldMk cId="4039528481" sldId="2147481335"/>
        </pc:sldMkLst>
      </pc:sldChg>
      <pc:sldChg chg="addSp modSp mod">
        <pc:chgData name="David Vachala" userId="91433487-0c4d-408d-9c05-4db9b7ff8fc7" providerId="ADAL" clId="{EF6F2B60-0E8E-4088-9A4E-A5AB42ABD5F7}" dt="2024-10-18T18:33:32.481" v="261"/>
        <pc:sldMkLst>
          <pc:docMk/>
          <pc:sldMk cId="3171929652" sldId="2147481336"/>
        </pc:sldMkLst>
      </pc:sldChg>
      <pc:sldChg chg="del">
        <pc:chgData name="David Vachala" userId="91433487-0c4d-408d-9c05-4db9b7ff8fc7" providerId="ADAL" clId="{EF6F2B60-0E8E-4088-9A4E-A5AB42ABD5F7}" dt="2024-10-17T19:11:46.911" v="44" actId="47"/>
        <pc:sldMkLst>
          <pc:docMk/>
          <pc:sldMk cId="220883044" sldId="2147481337"/>
        </pc:sldMkLst>
      </pc:sldChg>
      <pc:sldChg chg="del">
        <pc:chgData name="David Vachala" userId="91433487-0c4d-408d-9c05-4db9b7ff8fc7" providerId="ADAL" clId="{EF6F2B60-0E8E-4088-9A4E-A5AB42ABD5F7}" dt="2024-10-17T19:11:49.010" v="45" actId="47"/>
        <pc:sldMkLst>
          <pc:docMk/>
          <pc:sldMk cId="600960516" sldId="2147481338"/>
        </pc:sldMkLst>
      </pc:sldChg>
      <pc:sldChg chg="del">
        <pc:chgData name="David Vachala" userId="91433487-0c4d-408d-9c05-4db9b7ff8fc7" providerId="ADAL" clId="{EF6F2B60-0E8E-4088-9A4E-A5AB42ABD5F7}" dt="2024-10-17T19:11:49.580" v="46" actId="47"/>
        <pc:sldMkLst>
          <pc:docMk/>
          <pc:sldMk cId="1448474662" sldId="2147481339"/>
        </pc:sldMkLst>
      </pc:sldChg>
      <pc:sldChg chg="del">
        <pc:chgData name="David Vachala" userId="91433487-0c4d-408d-9c05-4db9b7ff8fc7" providerId="ADAL" clId="{EF6F2B60-0E8E-4088-9A4E-A5AB42ABD5F7}" dt="2024-10-17T19:11:50.159" v="47" actId="47"/>
        <pc:sldMkLst>
          <pc:docMk/>
          <pc:sldMk cId="2635870544" sldId="2147481340"/>
        </pc:sldMkLst>
      </pc:sldChg>
      <pc:sldChg chg="del">
        <pc:chgData name="David Vachala" userId="91433487-0c4d-408d-9c05-4db9b7ff8fc7" providerId="ADAL" clId="{EF6F2B60-0E8E-4088-9A4E-A5AB42ABD5F7}" dt="2024-10-17T19:11:51.054" v="48" actId="47"/>
        <pc:sldMkLst>
          <pc:docMk/>
          <pc:sldMk cId="4020479179" sldId="2147481341"/>
        </pc:sldMkLst>
      </pc:sldChg>
      <pc:sldChg chg="del">
        <pc:chgData name="David Vachala" userId="91433487-0c4d-408d-9c05-4db9b7ff8fc7" providerId="ADAL" clId="{EF6F2B60-0E8E-4088-9A4E-A5AB42ABD5F7}" dt="2024-10-17T19:11:51.654" v="49" actId="47"/>
        <pc:sldMkLst>
          <pc:docMk/>
          <pc:sldMk cId="3094710697" sldId="2147481342"/>
        </pc:sldMkLst>
      </pc:sldChg>
      <pc:sldChg chg="del">
        <pc:chgData name="David Vachala" userId="91433487-0c4d-408d-9c05-4db9b7ff8fc7" providerId="ADAL" clId="{EF6F2B60-0E8E-4088-9A4E-A5AB42ABD5F7}" dt="2024-10-17T19:11:52.369" v="50" actId="47"/>
        <pc:sldMkLst>
          <pc:docMk/>
          <pc:sldMk cId="3121441120" sldId="2147481343"/>
        </pc:sldMkLst>
      </pc:sldChg>
      <pc:sldChg chg="del">
        <pc:chgData name="David Vachala" userId="91433487-0c4d-408d-9c05-4db9b7ff8fc7" providerId="ADAL" clId="{EF6F2B60-0E8E-4088-9A4E-A5AB42ABD5F7}" dt="2024-10-17T19:11:34.583" v="29" actId="47"/>
        <pc:sldMkLst>
          <pc:docMk/>
          <pc:sldMk cId="3100135915" sldId="2147481348"/>
        </pc:sldMkLst>
      </pc:sldChg>
      <pc:sldChg chg="del">
        <pc:chgData name="David Vachala" userId="91433487-0c4d-408d-9c05-4db9b7ff8fc7" providerId="ADAL" clId="{EF6F2B60-0E8E-4088-9A4E-A5AB42ABD5F7}" dt="2024-10-17T19:11:34.851" v="30" actId="47"/>
        <pc:sldMkLst>
          <pc:docMk/>
          <pc:sldMk cId="682237151" sldId="2147481349"/>
        </pc:sldMkLst>
      </pc:sldChg>
      <pc:sldChg chg="del">
        <pc:chgData name="David Vachala" userId="91433487-0c4d-408d-9c05-4db9b7ff8fc7" providerId="ADAL" clId="{EF6F2B60-0E8E-4088-9A4E-A5AB42ABD5F7}" dt="2024-10-17T19:11:39.296" v="40" actId="47"/>
        <pc:sldMkLst>
          <pc:docMk/>
          <pc:sldMk cId="1531875836" sldId="2147481350"/>
        </pc:sldMkLst>
      </pc:sldChg>
      <pc:sldChg chg="del">
        <pc:chgData name="David Vachala" userId="91433487-0c4d-408d-9c05-4db9b7ff8fc7" providerId="ADAL" clId="{EF6F2B60-0E8E-4088-9A4E-A5AB42ABD5F7}" dt="2024-10-17T19:11:39.990" v="41" actId="47"/>
        <pc:sldMkLst>
          <pc:docMk/>
          <pc:sldMk cId="3246645756" sldId="2147481351"/>
        </pc:sldMkLst>
      </pc:sldChg>
      <pc:sldChg chg="del">
        <pc:chgData name="David Vachala" userId="91433487-0c4d-408d-9c05-4db9b7ff8fc7" providerId="ADAL" clId="{EF6F2B60-0E8E-4088-9A4E-A5AB42ABD5F7}" dt="2024-10-17T19:11:41.357" v="42" actId="47"/>
        <pc:sldMkLst>
          <pc:docMk/>
          <pc:sldMk cId="4289910181" sldId="2147481352"/>
        </pc:sldMkLst>
      </pc:sldChg>
      <pc:sldChg chg="new">
        <pc:chgData name="David Vachala" userId="91433487-0c4d-408d-9c05-4db9b7ff8fc7" providerId="ADAL" clId="{EF6F2B60-0E8E-4088-9A4E-A5AB42ABD5F7}" dt="2024-10-17T19:11:45.709" v="43" actId="680"/>
        <pc:sldMkLst>
          <pc:docMk/>
          <pc:sldMk cId="1783839029" sldId="2147481354"/>
        </pc:sldMkLst>
      </pc:sldChg>
      <pc:sldChg chg="addSp modSp new mod">
        <pc:chgData name="David Vachala" userId="91433487-0c4d-408d-9c05-4db9b7ff8fc7" providerId="ADAL" clId="{EF6F2B60-0E8E-4088-9A4E-A5AB42ABD5F7}" dt="2024-10-25T17:29:09.864" v="305" actId="20577"/>
        <pc:sldMkLst>
          <pc:docMk/>
          <pc:sldMk cId="1099974337" sldId="2147481355"/>
        </pc:sldMkLst>
      </pc:sldChg>
      <pc:sldChg chg="addSp modSp add mod ord">
        <pc:chgData name="David Vachala" userId="91433487-0c4d-408d-9c05-4db9b7ff8fc7" providerId="ADAL" clId="{EF6F2B60-0E8E-4088-9A4E-A5AB42ABD5F7}" dt="2024-10-25T17:32:18.812" v="343" actId="20577"/>
        <pc:sldMkLst>
          <pc:docMk/>
          <pc:sldMk cId="2194955618" sldId="2147481356"/>
        </pc:sldMkLst>
      </pc:sldChg>
      <pc:sldChg chg="addSp modSp add mod">
        <pc:chgData name="David Vachala" userId="91433487-0c4d-408d-9c05-4db9b7ff8fc7" providerId="ADAL" clId="{EF6F2B60-0E8E-4088-9A4E-A5AB42ABD5F7}" dt="2024-10-25T17:36:50.536" v="377" actId="1076"/>
        <pc:sldMkLst>
          <pc:docMk/>
          <pc:sldMk cId="2110942674" sldId="2147481357"/>
        </pc:sldMkLst>
      </pc:sldChg>
      <pc:sldChg chg="addSp modSp add mod">
        <pc:chgData name="David Vachala" userId="91433487-0c4d-408d-9c05-4db9b7ff8fc7" providerId="ADAL" clId="{EF6F2B60-0E8E-4088-9A4E-A5AB42ABD5F7}" dt="2024-10-25T17:39:23.276" v="407" actId="20577"/>
        <pc:sldMkLst>
          <pc:docMk/>
          <pc:sldMk cId="3463526780" sldId="2147481358"/>
        </pc:sldMkLst>
      </pc:sldChg>
      <pc:sldChg chg="addSp modSp add mod">
        <pc:chgData name="David Vachala" userId="91433487-0c4d-408d-9c05-4db9b7ff8fc7" providerId="ADAL" clId="{EF6F2B60-0E8E-4088-9A4E-A5AB42ABD5F7}" dt="2024-10-25T17:45:44.717" v="523" actId="1076"/>
        <pc:sldMkLst>
          <pc:docMk/>
          <pc:sldMk cId="3199756371" sldId="2147481359"/>
        </pc:sldMkLst>
      </pc:sldChg>
      <pc:sldChg chg="addSp modSp add mod">
        <pc:chgData name="David Vachala" userId="91433487-0c4d-408d-9c05-4db9b7ff8fc7" providerId="ADAL" clId="{EF6F2B60-0E8E-4088-9A4E-A5AB42ABD5F7}" dt="2024-10-25T17:45:39.649" v="521" actId="1076"/>
        <pc:sldMkLst>
          <pc:docMk/>
          <pc:sldMk cId="3514704513" sldId="2147481360"/>
        </pc:sldMkLst>
      </pc:sldChg>
      <pc:sldChg chg="addSp modSp add mod">
        <pc:chgData name="David Vachala" userId="91433487-0c4d-408d-9c05-4db9b7ff8fc7" providerId="ADAL" clId="{EF6F2B60-0E8E-4088-9A4E-A5AB42ABD5F7}" dt="2024-10-25T17:52:15.152" v="716" actId="1076"/>
        <pc:sldMkLst>
          <pc:docMk/>
          <pc:sldMk cId="2158047345" sldId="2147481361"/>
        </pc:sldMkLst>
      </pc:sldChg>
      <pc:sldChg chg="addSp modSp add mod ord">
        <pc:chgData name="David Vachala" userId="91433487-0c4d-408d-9c05-4db9b7ff8fc7" providerId="ADAL" clId="{EF6F2B60-0E8E-4088-9A4E-A5AB42ABD5F7}" dt="2024-10-25T17:45:48.690" v="525" actId="1076"/>
        <pc:sldMkLst>
          <pc:docMk/>
          <pc:sldMk cId="2184145422" sldId="2147481362"/>
        </pc:sldMkLst>
      </pc:sldChg>
      <pc:sldChg chg="add del">
        <pc:chgData name="David Vachala" userId="91433487-0c4d-408d-9c05-4db9b7ff8fc7" providerId="ADAL" clId="{EF6F2B60-0E8E-4088-9A4E-A5AB42ABD5F7}" dt="2024-10-25T17:53:23.249" v="719" actId="47"/>
        <pc:sldMkLst>
          <pc:docMk/>
          <pc:sldMk cId="3859578106" sldId="2147481363"/>
        </pc:sldMkLst>
      </pc:sldChg>
      <pc:sldChg chg="addSp modSp add mod ord">
        <pc:chgData name="David Vachala" userId="91433487-0c4d-408d-9c05-4db9b7ff8fc7" providerId="ADAL" clId="{EF6F2B60-0E8E-4088-9A4E-A5AB42ABD5F7}" dt="2024-10-25T17:50:24.133" v="556"/>
        <pc:sldMkLst>
          <pc:docMk/>
          <pc:sldMk cId="2741452464" sldId="2147481364"/>
        </pc:sldMkLst>
      </pc:sldChg>
      <pc:sldChg chg="add del">
        <pc:chgData name="David Vachala" userId="91433487-0c4d-408d-9c05-4db9b7ff8fc7" providerId="ADAL" clId="{EF6F2B60-0E8E-4088-9A4E-A5AB42ABD5F7}" dt="2024-10-25T17:53:24.304" v="720" actId="47"/>
        <pc:sldMkLst>
          <pc:docMk/>
          <pc:sldMk cId="784583542" sldId="2147481365"/>
        </pc:sldMkLst>
      </pc:sldChg>
      <pc:sldChg chg="add del">
        <pc:chgData name="David Vachala" userId="91433487-0c4d-408d-9c05-4db9b7ff8fc7" providerId="ADAL" clId="{EF6F2B60-0E8E-4088-9A4E-A5AB42ABD5F7}" dt="2024-10-25T17:53:24.755" v="721" actId="47"/>
        <pc:sldMkLst>
          <pc:docMk/>
          <pc:sldMk cId="3373994953" sldId="2147481366"/>
        </pc:sldMkLst>
      </pc:sldChg>
      <pc:sldMasterChg chg="delSldLayout">
        <pc:chgData name="David Vachala" userId="91433487-0c4d-408d-9c05-4db9b7ff8fc7" providerId="ADAL" clId="{EF6F2B60-0E8E-4088-9A4E-A5AB42ABD5F7}" dt="2024-10-17T19:11:41.357" v="42" actId="47"/>
        <pc:sldMasterMkLst>
          <pc:docMk/>
          <pc:sldMasterMk cId="2885650283" sldId="2147483648"/>
        </pc:sldMasterMkLst>
        <pc:sldLayoutChg chg="del">
          <pc:chgData name="David Vachala" userId="91433487-0c4d-408d-9c05-4db9b7ff8fc7" providerId="ADAL" clId="{EF6F2B60-0E8E-4088-9A4E-A5AB42ABD5F7}" dt="2024-10-17T19:11:41.357" v="42" actId="47"/>
          <pc:sldLayoutMkLst>
            <pc:docMk/>
            <pc:sldMasterMk cId="2885650283" sldId="2147483648"/>
            <pc:sldLayoutMk cId="2484820661" sldId="2147483667"/>
          </pc:sldLayoutMkLst>
        </pc:sldLayoutChg>
        <pc:sldLayoutChg chg="del">
          <pc:chgData name="David Vachala" userId="91433487-0c4d-408d-9c05-4db9b7ff8fc7" providerId="ADAL" clId="{EF6F2B60-0E8E-4088-9A4E-A5AB42ABD5F7}" dt="2024-10-17T19:11:38.671" v="39" actId="47"/>
          <pc:sldLayoutMkLst>
            <pc:docMk/>
            <pc:sldMasterMk cId="2885650283" sldId="2147483648"/>
            <pc:sldLayoutMk cId="301889793" sldId="2147483668"/>
          </pc:sldLayoutMkLst>
        </pc:sldLayoutChg>
      </pc:sldMasterChg>
    </pc:docChg>
  </pc:docChgLst>
  <pc:docChgLst>
    <pc:chgData name="David Vachala" userId="91433487-0c4d-408d-9c05-4db9b7ff8fc7" providerId="ADAL" clId="{A3358793-9354-4A7D-83A9-CA5EDB9019B6}"/>
    <pc:docChg chg="undo redo custSel addSld delSld modSld sldOrd modSection">
      <pc:chgData name="David Vachala" userId="91433487-0c4d-408d-9c05-4db9b7ff8fc7" providerId="ADAL" clId="{A3358793-9354-4A7D-83A9-CA5EDB9019B6}" dt="2024-07-31T11:46:48.080" v="545" actId="1076"/>
      <pc:docMkLst>
        <pc:docMk/>
      </pc:docMkLst>
      <pc:sldChg chg="modSp mod">
        <pc:chgData name="David Vachala" userId="91433487-0c4d-408d-9c05-4db9b7ff8fc7" providerId="ADAL" clId="{A3358793-9354-4A7D-83A9-CA5EDB9019B6}" dt="2024-07-03T19:58:48.045" v="43" actId="20577"/>
        <pc:sldMkLst>
          <pc:docMk/>
          <pc:sldMk cId="409723674" sldId="259"/>
        </pc:sldMkLst>
      </pc:sldChg>
      <pc:sldChg chg="modSp mod">
        <pc:chgData name="David Vachala" userId="91433487-0c4d-408d-9c05-4db9b7ff8fc7" providerId="ADAL" clId="{A3358793-9354-4A7D-83A9-CA5EDB9019B6}" dt="2024-07-03T20:05:55.903" v="112" actId="20577"/>
        <pc:sldMkLst>
          <pc:docMk/>
          <pc:sldMk cId="1743216632" sldId="261"/>
        </pc:sldMkLst>
      </pc:sldChg>
      <pc:sldChg chg="del">
        <pc:chgData name="David Vachala" userId="91433487-0c4d-408d-9c05-4db9b7ff8fc7" providerId="ADAL" clId="{A3358793-9354-4A7D-83A9-CA5EDB9019B6}" dt="2024-07-03T19:58:21.956" v="28" actId="47"/>
        <pc:sldMkLst>
          <pc:docMk/>
          <pc:sldMk cId="3993935628" sldId="2147481260"/>
        </pc:sldMkLst>
      </pc:sldChg>
      <pc:sldChg chg="modSp mod">
        <pc:chgData name="David Vachala" userId="91433487-0c4d-408d-9c05-4db9b7ff8fc7" providerId="ADAL" clId="{A3358793-9354-4A7D-83A9-CA5EDB9019B6}" dt="2024-07-03T20:12:22.803" v="156" actId="108"/>
        <pc:sldMkLst>
          <pc:docMk/>
          <pc:sldMk cId="530844445" sldId="2147481261"/>
        </pc:sldMkLst>
      </pc:sldChg>
      <pc:sldChg chg="del">
        <pc:chgData name="David Vachala" userId="91433487-0c4d-408d-9c05-4db9b7ff8fc7" providerId="ADAL" clId="{A3358793-9354-4A7D-83A9-CA5EDB9019B6}" dt="2024-07-03T19:57:53.572" v="1" actId="47"/>
        <pc:sldMkLst>
          <pc:docMk/>
          <pc:sldMk cId="1863653876" sldId="2147481262"/>
        </pc:sldMkLst>
      </pc:sldChg>
      <pc:sldChg chg="del">
        <pc:chgData name="David Vachala" userId="91433487-0c4d-408d-9c05-4db9b7ff8fc7" providerId="ADAL" clId="{A3358793-9354-4A7D-83A9-CA5EDB9019B6}" dt="2024-07-03T19:57:54.635" v="2" actId="47"/>
        <pc:sldMkLst>
          <pc:docMk/>
          <pc:sldMk cId="2631020316" sldId="2147481263"/>
        </pc:sldMkLst>
      </pc:sldChg>
      <pc:sldChg chg="del">
        <pc:chgData name="David Vachala" userId="91433487-0c4d-408d-9c05-4db9b7ff8fc7" providerId="ADAL" clId="{A3358793-9354-4A7D-83A9-CA5EDB9019B6}" dt="2024-07-03T19:57:54.970" v="3" actId="47"/>
        <pc:sldMkLst>
          <pc:docMk/>
          <pc:sldMk cId="3861783714" sldId="2147481264"/>
        </pc:sldMkLst>
      </pc:sldChg>
      <pc:sldChg chg="del">
        <pc:chgData name="David Vachala" userId="91433487-0c4d-408d-9c05-4db9b7ff8fc7" providerId="ADAL" clId="{A3358793-9354-4A7D-83A9-CA5EDB9019B6}" dt="2024-07-03T19:57:55.187" v="4" actId="47"/>
        <pc:sldMkLst>
          <pc:docMk/>
          <pc:sldMk cId="1732868893" sldId="2147481265"/>
        </pc:sldMkLst>
      </pc:sldChg>
      <pc:sldChg chg="del">
        <pc:chgData name="David Vachala" userId="91433487-0c4d-408d-9c05-4db9b7ff8fc7" providerId="ADAL" clId="{A3358793-9354-4A7D-83A9-CA5EDB9019B6}" dt="2024-07-03T19:57:55.389" v="5" actId="47"/>
        <pc:sldMkLst>
          <pc:docMk/>
          <pc:sldMk cId="417723187" sldId="2147481266"/>
        </pc:sldMkLst>
      </pc:sldChg>
      <pc:sldChg chg="del">
        <pc:chgData name="David Vachala" userId="91433487-0c4d-408d-9c05-4db9b7ff8fc7" providerId="ADAL" clId="{A3358793-9354-4A7D-83A9-CA5EDB9019B6}" dt="2024-07-03T19:57:55.610" v="6" actId="47"/>
        <pc:sldMkLst>
          <pc:docMk/>
          <pc:sldMk cId="2276483367" sldId="2147481267"/>
        </pc:sldMkLst>
      </pc:sldChg>
      <pc:sldChg chg="del">
        <pc:chgData name="David Vachala" userId="91433487-0c4d-408d-9c05-4db9b7ff8fc7" providerId="ADAL" clId="{A3358793-9354-4A7D-83A9-CA5EDB9019B6}" dt="2024-07-03T19:57:57.751" v="7" actId="47"/>
        <pc:sldMkLst>
          <pc:docMk/>
          <pc:sldMk cId="2831110412" sldId="2147481268"/>
        </pc:sldMkLst>
      </pc:sldChg>
      <pc:sldChg chg="del">
        <pc:chgData name="David Vachala" userId="91433487-0c4d-408d-9c05-4db9b7ff8fc7" providerId="ADAL" clId="{A3358793-9354-4A7D-83A9-CA5EDB9019B6}" dt="2024-07-03T19:57:57.949" v="8" actId="47"/>
        <pc:sldMkLst>
          <pc:docMk/>
          <pc:sldMk cId="1121350653" sldId="2147481269"/>
        </pc:sldMkLst>
      </pc:sldChg>
      <pc:sldChg chg="del">
        <pc:chgData name="David Vachala" userId="91433487-0c4d-408d-9c05-4db9b7ff8fc7" providerId="ADAL" clId="{A3358793-9354-4A7D-83A9-CA5EDB9019B6}" dt="2024-07-03T19:57:58.166" v="9" actId="47"/>
        <pc:sldMkLst>
          <pc:docMk/>
          <pc:sldMk cId="111488186" sldId="2147481270"/>
        </pc:sldMkLst>
      </pc:sldChg>
      <pc:sldChg chg="del">
        <pc:chgData name="David Vachala" userId="91433487-0c4d-408d-9c05-4db9b7ff8fc7" providerId="ADAL" clId="{A3358793-9354-4A7D-83A9-CA5EDB9019B6}" dt="2024-07-03T19:57:58.595" v="10" actId="47"/>
        <pc:sldMkLst>
          <pc:docMk/>
          <pc:sldMk cId="991732587" sldId="2147481271"/>
        </pc:sldMkLst>
      </pc:sldChg>
      <pc:sldChg chg="del">
        <pc:chgData name="David Vachala" userId="91433487-0c4d-408d-9c05-4db9b7ff8fc7" providerId="ADAL" clId="{A3358793-9354-4A7D-83A9-CA5EDB9019B6}" dt="2024-07-03T19:57:58.789" v="11" actId="47"/>
        <pc:sldMkLst>
          <pc:docMk/>
          <pc:sldMk cId="1356319716" sldId="2147481272"/>
        </pc:sldMkLst>
      </pc:sldChg>
      <pc:sldChg chg="del">
        <pc:chgData name="David Vachala" userId="91433487-0c4d-408d-9c05-4db9b7ff8fc7" providerId="ADAL" clId="{A3358793-9354-4A7D-83A9-CA5EDB9019B6}" dt="2024-07-03T19:57:58.999" v="12" actId="47"/>
        <pc:sldMkLst>
          <pc:docMk/>
          <pc:sldMk cId="629776448" sldId="2147481273"/>
        </pc:sldMkLst>
      </pc:sldChg>
      <pc:sldChg chg="modSp mod">
        <pc:chgData name="David Vachala" userId="91433487-0c4d-408d-9c05-4db9b7ff8fc7" providerId="ADAL" clId="{A3358793-9354-4A7D-83A9-CA5EDB9019B6}" dt="2024-07-03T20:14:24.604" v="175" actId="20577"/>
        <pc:sldMkLst>
          <pc:docMk/>
          <pc:sldMk cId="24915280" sldId="2147481274"/>
        </pc:sldMkLst>
      </pc:sldChg>
      <pc:sldChg chg="del">
        <pc:chgData name="David Vachala" userId="91433487-0c4d-408d-9c05-4db9b7ff8fc7" providerId="ADAL" clId="{A3358793-9354-4A7D-83A9-CA5EDB9019B6}" dt="2024-07-03T19:58:06.202" v="14" actId="47"/>
        <pc:sldMkLst>
          <pc:docMk/>
          <pc:sldMk cId="791892494" sldId="2147481275"/>
        </pc:sldMkLst>
      </pc:sldChg>
      <pc:sldChg chg="del">
        <pc:chgData name="David Vachala" userId="91433487-0c4d-408d-9c05-4db9b7ff8fc7" providerId="ADAL" clId="{A3358793-9354-4A7D-83A9-CA5EDB9019B6}" dt="2024-07-03T19:58:08.463" v="15" actId="47"/>
        <pc:sldMkLst>
          <pc:docMk/>
          <pc:sldMk cId="2488030513" sldId="2147481276"/>
        </pc:sldMkLst>
      </pc:sldChg>
      <pc:sldChg chg="del">
        <pc:chgData name="David Vachala" userId="91433487-0c4d-408d-9c05-4db9b7ff8fc7" providerId="ADAL" clId="{A3358793-9354-4A7D-83A9-CA5EDB9019B6}" dt="2024-07-03T19:58:08.874" v="16" actId="47"/>
        <pc:sldMkLst>
          <pc:docMk/>
          <pc:sldMk cId="2649674729" sldId="2147481277"/>
        </pc:sldMkLst>
      </pc:sldChg>
      <pc:sldChg chg="del">
        <pc:chgData name="David Vachala" userId="91433487-0c4d-408d-9c05-4db9b7ff8fc7" providerId="ADAL" clId="{A3358793-9354-4A7D-83A9-CA5EDB9019B6}" dt="2024-07-03T19:58:09.061" v="17" actId="47"/>
        <pc:sldMkLst>
          <pc:docMk/>
          <pc:sldMk cId="2537921188" sldId="2147481278"/>
        </pc:sldMkLst>
      </pc:sldChg>
      <pc:sldChg chg="del">
        <pc:chgData name="David Vachala" userId="91433487-0c4d-408d-9c05-4db9b7ff8fc7" providerId="ADAL" clId="{A3358793-9354-4A7D-83A9-CA5EDB9019B6}" dt="2024-07-03T19:58:09.250" v="18" actId="47"/>
        <pc:sldMkLst>
          <pc:docMk/>
          <pc:sldMk cId="3194758293" sldId="2147481279"/>
        </pc:sldMkLst>
      </pc:sldChg>
      <pc:sldChg chg="del">
        <pc:chgData name="David Vachala" userId="91433487-0c4d-408d-9c05-4db9b7ff8fc7" providerId="ADAL" clId="{A3358793-9354-4A7D-83A9-CA5EDB9019B6}" dt="2024-07-03T19:58:09.444" v="19" actId="47"/>
        <pc:sldMkLst>
          <pc:docMk/>
          <pc:sldMk cId="2597935389" sldId="2147481280"/>
        </pc:sldMkLst>
      </pc:sldChg>
      <pc:sldChg chg="del">
        <pc:chgData name="David Vachala" userId="91433487-0c4d-408d-9c05-4db9b7ff8fc7" providerId="ADAL" clId="{A3358793-9354-4A7D-83A9-CA5EDB9019B6}" dt="2024-07-03T19:58:09.716" v="20" actId="47"/>
        <pc:sldMkLst>
          <pc:docMk/>
          <pc:sldMk cId="1943224042" sldId="2147481281"/>
        </pc:sldMkLst>
      </pc:sldChg>
      <pc:sldChg chg="del">
        <pc:chgData name="David Vachala" userId="91433487-0c4d-408d-9c05-4db9b7ff8fc7" providerId="ADAL" clId="{A3358793-9354-4A7D-83A9-CA5EDB9019B6}" dt="2024-07-03T19:58:10.587" v="21" actId="47"/>
        <pc:sldMkLst>
          <pc:docMk/>
          <pc:sldMk cId="2321986486" sldId="2147481282"/>
        </pc:sldMkLst>
      </pc:sldChg>
      <pc:sldChg chg="del">
        <pc:chgData name="David Vachala" userId="91433487-0c4d-408d-9c05-4db9b7ff8fc7" providerId="ADAL" clId="{A3358793-9354-4A7D-83A9-CA5EDB9019B6}" dt="2024-07-03T19:58:10.776" v="22" actId="47"/>
        <pc:sldMkLst>
          <pc:docMk/>
          <pc:sldMk cId="2904552373" sldId="2147481283"/>
        </pc:sldMkLst>
      </pc:sldChg>
      <pc:sldChg chg="del">
        <pc:chgData name="David Vachala" userId="91433487-0c4d-408d-9c05-4db9b7ff8fc7" providerId="ADAL" clId="{A3358793-9354-4A7D-83A9-CA5EDB9019B6}" dt="2024-07-03T19:58:22.590" v="29" actId="47"/>
        <pc:sldMkLst>
          <pc:docMk/>
          <pc:sldMk cId="3126096773" sldId="2147481284"/>
        </pc:sldMkLst>
      </pc:sldChg>
      <pc:sldChg chg="del">
        <pc:chgData name="David Vachala" userId="91433487-0c4d-408d-9c05-4db9b7ff8fc7" providerId="ADAL" clId="{A3358793-9354-4A7D-83A9-CA5EDB9019B6}" dt="2024-07-03T19:58:22.775" v="30" actId="47"/>
        <pc:sldMkLst>
          <pc:docMk/>
          <pc:sldMk cId="1185249224" sldId="2147481285"/>
        </pc:sldMkLst>
      </pc:sldChg>
      <pc:sldChg chg="del">
        <pc:chgData name="David Vachala" userId="91433487-0c4d-408d-9c05-4db9b7ff8fc7" providerId="ADAL" clId="{A3358793-9354-4A7D-83A9-CA5EDB9019B6}" dt="2024-07-03T19:58:23.420" v="31" actId="47"/>
        <pc:sldMkLst>
          <pc:docMk/>
          <pc:sldMk cId="2351232530" sldId="2147481286"/>
        </pc:sldMkLst>
      </pc:sldChg>
      <pc:sldChg chg="del">
        <pc:chgData name="David Vachala" userId="91433487-0c4d-408d-9c05-4db9b7ff8fc7" providerId="ADAL" clId="{A3358793-9354-4A7D-83A9-CA5EDB9019B6}" dt="2024-07-03T19:58:19.939" v="24" actId="47"/>
        <pc:sldMkLst>
          <pc:docMk/>
          <pc:sldMk cId="3736999597" sldId="2147481287"/>
        </pc:sldMkLst>
      </pc:sldChg>
      <pc:sldChg chg="del">
        <pc:chgData name="David Vachala" userId="91433487-0c4d-408d-9c05-4db9b7ff8fc7" providerId="ADAL" clId="{A3358793-9354-4A7D-83A9-CA5EDB9019B6}" dt="2024-07-03T19:58:21.798" v="27" actId="47"/>
        <pc:sldMkLst>
          <pc:docMk/>
          <pc:sldMk cId="2395698783" sldId="2147481288"/>
        </pc:sldMkLst>
      </pc:sldChg>
      <pc:sldChg chg="del">
        <pc:chgData name="David Vachala" userId="91433487-0c4d-408d-9c05-4db9b7ff8fc7" providerId="ADAL" clId="{A3358793-9354-4A7D-83A9-CA5EDB9019B6}" dt="2024-07-03T19:58:21.151" v="26" actId="47"/>
        <pc:sldMkLst>
          <pc:docMk/>
          <pc:sldMk cId="2171148055" sldId="2147481289"/>
        </pc:sldMkLst>
      </pc:sldChg>
      <pc:sldChg chg="del">
        <pc:chgData name="David Vachala" userId="91433487-0c4d-408d-9c05-4db9b7ff8fc7" providerId="ADAL" clId="{A3358793-9354-4A7D-83A9-CA5EDB9019B6}" dt="2024-07-03T19:58:20.962" v="25" actId="47"/>
        <pc:sldMkLst>
          <pc:docMk/>
          <pc:sldMk cId="4034115241" sldId="2147481290"/>
        </pc:sldMkLst>
      </pc:sldChg>
      <pc:sldChg chg="new">
        <pc:chgData name="David Vachala" userId="91433487-0c4d-408d-9c05-4db9b7ff8fc7" providerId="ADAL" clId="{A3358793-9354-4A7D-83A9-CA5EDB9019B6}" dt="2024-07-03T19:57:51.424" v="0" actId="680"/>
        <pc:sldMkLst>
          <pc:docMk/>
          <pc:sldMk cId="1651044968" sldId="2147481291"/>
        </pc:sldMkLst>
      </pc:sldChg>
      <pc:sldChg chg="add">
        <pc:chgData name="David Vachala" userId="91433487-0c4d-408d-9c05-4db9b7ff8fc7" providerId="ADAL" clId="{A3358793-9354-4A7D-83A9-CA5EDB9019B6}" dt="2024-07-03T19:58:04.418" v="13"/>
        <pc:sldMkLst>
          <pc:docMk/>
          <pc:sldMk cId="945659877" sldId="2147481292"/>
        </pc:sldMkLst>
      </pc:sldChg>
      <pc:sldChg chg="addSp delSp modSp add mod">
        <pc:chgData name="David Vachala" userId="91433487-0c4d-408d-9c05-4db9b7ff8fc7" providerId="ADAL" clId="{A3358793-9354-4A7D-83A9-CA5EDB9019B6}" dt="2024-07-31T11:32:10.667" v="350" actId="14100"/>
        <pc:sldMkLst>
          <pc:docMk/>
          <pc:sldMk cId="4007437166" sldId="2147481293"/>
        </pc:sldMkLst>
      </pc:sldChg>
      <pc:sldChg chg="addSp modSp add mod">
        <pc:chgData name="David Vachala" userId="91433487-0c4d-408d-9c05-4db9b7ff8fc7" providerId="ADAL" clId="{A3358793-9354-4A7D-83A9-CA5EDB9019B6}" dt="2024-07-31T11:32:49.533" v="352" actId="1076"/>
        <pc:sldMkLst>
          <pc:docMk/>
          <pc:sldMk cId="636593198" sldId="2147481294"/>
        </pc:sldMkLst>
      </pc:sldChg>
      <pc:sldChg chg="addSp modSp add mod">
        <pc:chgData name="David Vachala" userId="91433487-0c4d-408d-9c05-4db9b7ff8fc7" providerId="ADAL" clId="{A3358793-9354-4A7D-83A9-CA5EDB9019B6}" dt="2024-07-31T11:33:29.751" v="354" actId="1076"/>
        <pc:sldMkLst>
          <pc:docMk/>
          <pc:sldMk cId="3663190226" sldId="2147481295"/>
        </pc:sldMkLst>
      </pc:sldChg>
      <pc:sldChg chg="addSp modSp add mod">
        <pc:chgData name="David Vachala" userId="91433487-0c4d-408d-9c05-4db9b7ff8fc7" providerId="ADAL" clId="{A3358793-9354-4A7D-83A9-CA5EDB9019B6}" dt="2024-07-31T11:33:54.958" v="357" actId="1076"/>
        <pc:sldMkLst>
          <pc:docMk/>
          <pc:sldMk cId="135103914" sldId="2147481296"/>
        </pc:sldMkLst>
      </pc:sldChg>
      <pc:sldChg chg="addSp delSp modSp add mod">
        <pc:chgData name="David Vachala" userId="91433487-0c4d-408d-9c05-4db9b7ff8fc7" providerId="ADAL" clId="{A3358793-9354-4A7D-83A9-CA5EDB9019B6}" dt="2024-07-31T11:45:42.585" v="542" actId="1076"/>
        <pc:sldMkLst>
          <pc:docMk/>
          <pc:sldMk cId="2493194101" sldId="2147481297"/>
        </pc:sldMkLst>
      </pc:sldChg>
      <pc:sldChg chg="addSp delSp modSp add mod ord">
        <pc:chgData name="David Vachala" userId="91433487-0c4d-408d-9c05-4db9b7ff8fc7" providerId="ADAL" clId="{A3358793-9354-4A7D-83A9-CA5EDB9019B6}" dt="2024-07-31T11:46:48.080" v="545" actId="1076"/>
        <pc:sldMkLst>
          <pc:docMk/>
          <pc:sldMk cId="2532093865" sldId="2147481298"/>
        </pc:sldMkLst>
      </pc:sldChg>
      <pc:sldChg chg="addSp modSp new mod">
        <pc:chgData name="David Vachala" userId="91433487-0c4d-408d-9c05-4db9b7ff8fc7" providerId="ADAL" clId="{A3358793-9354-4A7D-83A9-CA5EDB9019B6}" dt="2024-07-31T11:43:43.281" v="534" actId="1076"/>
        <pc:sldMkLst>
          <pc:docMk/>
          <pc:sldMk cId="2645434982" sldId="2147481299"/>
        </pc:sldMkLst>
      </pc:sldChg>
    </pc:docChg>
  </pc:docChgLst>
  <pc:docChgLst>
    <pc:chgData name="Emmanuel Gallis" userId="8c212c0b-ef34-405a-99b7-f23b1a01e564" providerId="ADAL" clId="{152A94F0-AA3E-4F04-9684-CA034CA1BF8F}"/>
    <pc:docChg chg="undo redo custSel addSld modSld">
      <pc:chgData name="Emmanuel Gallis" userId="8c212c0b-ef34-405a-99b7-f23b1a01e564" providerId="ADAL" clId="{152A94F0-AA3E-4F04-9684-CA034CA1BF8F}" dt="2024-04-24T08:38:10.515" v="1050"/>
      <pc:docMkLst>
        <pc:docMk/>
      </pc:docMkLst>
      <pc:sldChg chg="addSp delSp modSp mod">
        <pc:chgData name="Emmanuel Gallis" userId="8c212c0b-ef34-405a-99b7-f23b1a01e564" providerId="ADAL" clId="{152A94F0-AA3E-4F04-9684-CA034CA1BF8F}" dt="2024-04-24T07:29:07.910" v="247" actId="1076"/>
        <pc:sldMkLst>
          <pc:docMk/>
          <pc:sldMk cId="3609244598" sldId="2147481184"/>
        </pc:sldMkLst>
      </pc:sldChg>
      <pc:sldChg chg="addSp delSp modSp add mod modAnim">
        <pc:chgData name="Emmanuel Gallis" userId="8c212c0b-ef34-405a-99b7-f23b1a01e564" providerId="ADAL" clId="{152A94F0-AA3E-4F04-9684-CA034CA1BF8F}" dt="2024-04-24T07:56:21.435" v="643"/>
        <pc:sldMkLst>
          <pc:docMk/>
          <pc:sldMk cId="568001810" sldId="2147481220"/>
        </pc:sldMkLst>
      </pc:sldChg>
      <pc:sldChg chg="addSp delSp modSp add mod delAnim modAnim">
        <pc:chgData name="Emmanuel Gallis" userId="8c212c0b-ef34-405a-99b7-f23b1a01e564" providerId="ADAL" clId="{152A94F0-AA3E-4F04-9684-CA034CA1BF8F}" dt="2024-04-24T08:04:53.017" v="744" actId="179"/>
        <pc:sldMkLst>
          <pc:docMk/>
          <pc:sldMk cId="812485087" sldId="2147481221"/>
        </pc:sldMkLst>
      </pc:sldChg>
      <pc:sldChg chg="addSp delSp modSp add mod delAnim modAnim chgLayout">
        <pc:chgData name="Emmanuel Gallis" userId="8c212c0b-ef34-405a-99b7-f23b1a01e564" providerId="ADAL" clId="{152A94F0-AA3E-4F04-9684-CA034CA1BF8F}" dt="2024-04-24T08:38:10.515" v="1050"/>
        <pc:sldMkLst>
          <pc:docMk/>
          <pc:sldMk cId="1402177130" sldId="214748122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B4374F-6B81-8D42-8B8E-A2CBFC584627}" type="doc">
      <dgm:prSet loTypeId="urn:microsoft.com/office/officeart/2005/8/layout/hProcess11" loCatId="process" qsTypeId="urn:microsoft.com/office/officeart/2005/8/quickstyle/simple1" qsCatId="simple" csTypeId="urn:microsoft.com/office/officeart/2005/8/colors/accent2_3" csCatId="accent2" phldr="1"/>
      <dgm:spPr/>
      <dgm:t>
        <a:bodyPr/>
        <a:lstStyle/>
        <a:p>
          <a:endParaRPr lang="fr-FR"/>
        </a:p>
      </dgm:t>
    </dgm:pt>
    <dgm:pt modelId="{059AE630-BE72-9F42-A235-88C16D62CA98}">
      <dgm:prSet/>
      <dgm:spPr/>
      <dgm:t>
        <a:bodyPr/>
        <a:lstStyle/>
        <a:p>
          <a:r>
            <a:rPr lang="fr-FR" b="1" dirty="0"/>
            <a:t>PCF</a:t>
          </a:r>
        </a:p>
      </dgm:t>
    </dgm:pt>
    <dgm:pt modelId="{2FF9E6ED-D2F6-3741-9617-D9FB6E212318}" type="parTrans" cxnId="{26BA10B5-2502-B04D-9D34-FD7B31E3B349}">
      <dgm:prSet/>
      <dgm:spPr/>
      <dgm:t>
        <a:bodyPr/>
        <a:lstStyle/>
        <a:p>
          <a:endParaRPr lang="fr-FR"/>
        </a:p>
      </dgm:t>
    </dgm:pt>
    <dgm:pt modelId="{EBA057CF-46B3-A645-84E5-33A5B0C95937}" type="sibTrans" cxnId="{26BA10B5-2502-B04D-9D34-FD7B31E3B349}">
      <dgm:prSet/>
      <dgm:spPr/>
      <dgm:t>
        <a:bodyPr/>
        <a:lstStyle/>
        <a:p>
          <a:endParaRPr lang="fr-FR"/>
        </a:p>
      </dgm:t>
    </dgm:pt>
    <dgm:pt modelId="{ECE066E2-4DFF-E84F-AF2E-591B1E5DD2B5}">
      <dgm:prSet custT="1"/>
      <dgm:spPr/>
      <dgm:t>
        <a:bodyPr/>
        <a:lstStyle/>
        <a:p>
          <a:r>
            <a:rPr lang="fr-FR" sz="1400" b="1" dirty="0"/>
            <a:t>Entrées</a:t>
          </a:r>
          <a:endParaRPr lang="fr-FR" sz="1300" b="1" dirty="0"/>
        </a:p>
      </dgm:t>
    </dgm:pt>
    <dgm:pt modelId="{833758CE-FCBE-2147-AC67-DAEF71379CEF}" type="parTrans" cxnId="{CBCB35D7-B366-4342-B163-624319F8610B}">
      <dgm:prSet/>
      <dgm:spPr/>
      <dgm:t>
        <a:bodyPr/>
        <a:lstStyle/>
        <a:p>
          <a:endParaRPr lang="fr-FR"/>
        </a:p>
      </dgm:t>
    </dgm:pt>
    <dgm:pt modelId="{3C058480-1483-254F-8069-67837ECA4483}" type="sibTrans" cxnId="{CBCB35D7-B366-4342-B163-624319F8610B}">
      <dgm:prSet/>
      <dgm:spPr/>
      <dgm:t>
        <a:bodyPr/>
        <a:lstStyle/>
        <a:p>
          <a:endParaRPr lang="fr-FR"/>
        </a:p>
      </dgm:t>
    </dgm:pt>
    <dgm:pt modelId="{55EE37FD-B805-544A-84F8-35F1641DC348}">
      <dgm:prSet/>
      <dgm:spPr/>
      <dgm:t>
        <a:bodyPr/>
        <a:lstStyle/>
        <a:p>
          <a:r>
            <a:rPr lang="fr-FR" b="1" dirty="0"/>
            <a:t>Sorties</a:t>
          </a:r>
        </a:p>
      </dgm:t>
    </dgm:pt>
    <dgm:pt modelId="{13296771-C75E-DB46-A68C-7E4B1E5529C9}" type="parTrans" cxnId="{919A3AE1-8885-5142-A94B-C47203B1207D}">
      <dgm:prSet/>
      <dgm:spPr/>
      <dgm:t>
        <a:bodyPr/>
        <a:lstStyle/>
        <a:p>
          <a:endParaRPr lang="fr-FR"/>
        </a:p>
      </dgm:t>
    </dgm:pt>
    <dgm:pt modelId="{CDD5F03B-4A7F-2548-AC5A-B212EDFBB5F5}" type="sibTrans" cxnId="{919A3AE1-8885-5142-A94B-C47203B1207D}">
      <dgm:prSet/>
      <dgm:spPr/>
      <dgm:t>
        <a:bodyPr/>
        <a:lstStyle/>
        <a:p>
          <a:endParaRPr lang="fr-FR"/>
        </a:p>
      </dgm:t>
    </dgm:pt>
    <dgm:pt modelId="{A7A6CF0C-E593-C94B-86ED-4D83C1D6D6DE}" type="pres">
      <dgm:prSet presAssocID="{C8B4374F-6B81-8D42-8B8E-A2CBFC584627}" presName="Name0" presStyleCnt="0">
        <dgm:presLayoutVars>
          <dgm:dir/>
          <dgm:resizeHandles val="exact"/>
        </dgm:presLayoutVars>
      </dgm:prSet>
      <dgm:spPr/>
    </dgm:pt>
    <dgm:pt modelId="{97F881EE-9658-5F49-8921-28DD9CE9C715}" type="pres">
      <dgm:prSet presAssocID="{C8B4374F-6B81-8D42-8B8E-A2CBFC584627}" presName="arrow" presStyleLbl="bgShp" presStyleIdx="0" presStyleCnt="1"/>
      <dgm:spPr/>
    </dgm:pt>
    <dgm:pt modelId="{77539722-51D2-5249-A36B-0F933A4E00DB}" type="pres">
      <dgm:prSet presAssocID="{C8B4374F-6B81-8D42-8B8E-A2CBFC584627}" presName="points" presStyleCnt="0"/>
      <dgm:spPr/>
    </dgm:pt>
    <dgm:pt modelId="{009FEF81-AE85-004A-A1F5-7AE3EDB6563C}" type="pres">
      <dgm:prSet presAssocID="{ECE066E2-4DFF-E84F-AF2E-591B1E5DD2B5}" presName="compositeA" presStyleCnt="0"/>
      <dgm:spPr/>
    </dgm:pt>
    <dgm:pt modelId="{4730D0EC-B416-624C-873B-51FECBBB96DE}" type="pres">
      <dgm:prSet presAssocID="{ECE066E2-4DFF-E84F-AF2E-591B1E5DD2B5}" presName="textA" presStyleLbl="revTx" presStyleIdx="0" presStyleCnt="3">
        <dgm:presLayoutVars>
          <dgm:bulletEnabled val="1"/>
        </dgm:presLayoutVars>
      </dgm:prSet>
      <dgm:spPr/>
    </dgm:pt>
    <dgm:pt modelId="{5A11F6CC-6D80-ED44-8B1D-A9A73AE52BA4}" type="pres">
      <dgm:prSet presAssocID="{ECE066E2-4DFF-E84F-AF2E-591B1E5DD2B5}" presName="circleA" presStyleLbl="node1" presStyleIdx="0" presStyleCnt="3"/>
      <dgm:spPr/>
    </dgm:pt>
    <dgm:pt modelId="{C099427D-0CD7-F24D-8338-D0DF143DCC6E}" type="pres">
      <dgm:prSet presAssocID="{ECE066E2-4DFF-E84F-AF2E-591B1E5DD2B5}" presName="spaceA" presStyleCnt="0"/>
      <dgm:spPr/>
    </dgm:pt>
    <dgm:pt modelId="{9CBC1191-D60F-9448-BF51-CB7B13E1D9A3}" type="pres">
      <dgm:prSet presAssocID="{3C058480-1483-254F-8069-67837ECA4483}" presName="space" presStyleCnt="0"/>
      <dgm:spPr/>
    </dgm:pt>
    <dgm:pt modelId="{FF3E066C-9F6D-D845-A74E-4148E1DB8988}" type="pres">
      <dgm:prSet presAssocID="{059AE630-BE72-9F42-A235-88C16D62CA98}" presName="compositeB" presStyleCnt="0"/>
      <dgm:spPr/>
    </dgm:pt>
    <dgm:pt modelId="{405E45F0-4B12-6441-B8CD-EA3AE60AB266}" type="pres">
      <dgm:prSet presAssocID="{059AE630-BE72-9F42-A235-88C16D62CA98}" presName="textB" presStyleLbl="revTx" presStyleIdx="1" presStyleCnt="3">
        <dgm:presLayoutVars>
          <dgm:bulletEnabled val="1"/>
        </dgm:presLayoutVars>
      </dgm:prSet>
      <dgm:spPr/>
    </dgm:pt>
    <dgm:pt modelId="{16BFF527-8EB9-AD4E-9394-A077215680A6}" type="pres">
      <dgm:prSet presAssocID="{059AE630-BE72-9F42-A235-88C16D62CA98}" presName="circleB" presStyleLbl="node1" presStyleIdx="1" presStyleCnt="3"/>
      <dgm:spPr/>
    </dgm:pt>
    <dgm:pt modelId="{2956A520-E3E7-454E-999B-D5D257651B51}" type="pres">
      <dgm:prSet presAssocID="{059AE630-BE72-9F42-A235-88C16D62CA98}" presName="spaceB" presStyleCnt="0"/>
      <dgm:spPr/>
    </dgm:pt>
    <dgm:pt modelId="{BB9591CA-1B38-1546-A672-53C80E17E498}" type="pres">
      <dgm:prSet presAssocID="{EBA057CF-46B3-A645-84E5-33A5B0C95937}" presName="space" presStyleCnt="0"/>
      <dgm:spPr/>
    </dgm:pt>
    <dgm:pt modelId="{70473B95-85ED-9F4A-82CE-0C28BB2B430F}" type="pres">
      <dgm:prSet presAssocID="{55EE37FD-B805-544A-84F8-35F1641DC348}" presName="compositeA" presStyleCnt="0"/>
      <dgm:spPr/>
    </dgm:pt>
    <dgm:pt modelId="{8D4FD254-7BBC-D64B-8FAB-9BDB61AF5D37}" type="pres">
      <dgm:prSet presAssocID="{55EE37FD-B805-544A-84F8-35F1641DC348}" presName="textA" presStyleLbl="revTx" presStyleIdx="2" presStyleCnt="3">
        <dgm:presLayoutVars>
          <dgm:bulletEnabled val="1"/>
        </dgm:presLayoutVars>
      </dgm:prSet>
      <dgm:spPr/>
    </dgm:pt>
    <dgm:pt modelId="{B55F9B7D-FE6D-734C-9AFC-911B82A180CD}" type="pres">
      <dgm:prSet presAssocID="{55EE37FD-B805-544A-84F8-35F1641DC348}" presName="circleA" presStyleLbl="node1" presStyleIdx="2" presStyleCnt="3"/>
      <dgm:spPr/>
    </dgm:pt>
    <dgm:pt modelId="{8AF51B66-CE22-4845-9815-FA5DD8FA36FF}" type="pres">
      <dgm:prSet presAssocID="{55EE37FD-B805-544A-84F8-35F1641DC348}" presName="spaceA" presStyleCnt="0"/>
      <dgm:spPr/>
    </dgm:pt>
  </dgm:ptLst>
  <dgm:cxnLst>
    <dgm:cxn modelId="{B1CC6C2A-9274-7640-BBA0-86EE8AF98A51}" type="presOf" srcId="{C8B4374F-6B81-8D42-8B8E-A2CBFC584627}" destId="{A7A6CF0C-E593-C94B-86ED-4D83C1D6D6DE}" srcOrd="0" destOrd="0" presId="urn:microsoft.com/office/officeart/2005/8/layout/hProcess11"/>
    <dgm:cxn modelId="{FD1A503A-B2C7-4942-BA8B-0C0F4D813D68}" type="presOf" srcId="{059AE630-BE72-9F42-A235-88C16D62CA98}" destId="{405E45F0-4B12-6441-B8CD-EA3AE60AB266}" srcOrd="0" destOrd="0" presId="urn:microsoft.com/office/officeart/2005/8/layout/hProcess11"/>
    <dgm:cxn modelId="{20BD856A-66BE-DB42-A9BC-49CB5BE4D158}" type="presOf" srcId="{ECE066E2-4DFF-E84F-AF2E-591B1E5DD2B5}" destId="{4730D0EC-B416-624C-873B-51FECBBB96DE}" srcOrd="0" destOrd="0" presId="urn:microsoft.com/office/officeart/2005/8/layout/hProcess11"/>
    <dgm:cxn modelId="{26BA10B5-2502-B04D-9D34-FD7B31E3B349}" srcId="{C8B4374F-6B81-8D42-8B8E-A2CBFC584627}" destId="{059AE630-BE72-9F42-A235-88C16D62CA98}" srcOrd="1" destOrd="0" parTransId="{2FF9E6ED-D2F6-3741-9617-D9FB6E212318}" sibTransId="{EBA057CF-46B3-A645-84E5-33A5B0C95937}"/>
    <dgm:cxn modelId="{CBCB35D7-B366-4342-B163-624319F8610B}" srcId="{C8B4374F-6B81-8D42-8B8E-A2CBFC584627}" destId="{ECE066E2-4DFF-E84F-AF2E-591B1E5DD2B5}" srcOrd="0" destOrd="0" parTransId="{833758CE-FCBE-2147-AC67-DAEF71379CEF}" sibTransId="{3C058480-1483-254F-8069-67837ECA4483}"/>
    <dgm:cxn modelId="{919A3AE1-8885-5142-A94B-C47203B1207D}" srcId="{C8B4374F-6B81-8D42-8B8E-A2CBFC584627}" destId="{55EE37FD-B805-544A-84F8-35F1641DC348}" srcOrd="2" destOrd="0" parTransId="{13296771-C75E-DB46-A68C-7E4B1E5529C9}" sibTransId="{CDD5F03B-4A7F-2548-AC5A-B212EDFBB5F5}"/>
    <dgm:cxn modelId="{4177AFEB-A13B-6747-85E0-0C3D9D267679}" type="presOf" srcId="{55EE37FD-B805-544A-84F8-35F1641DC348}" destId="{8D4FD254-7BBC-D64B-8FAB-9BDB61AF5D37}" srcOrd="0" destOrd="0" presId="urn:microsoft.com/office/officeart/2005/8/layout/hProcess11"/>
    <dgm:cxn modelId="{8AC38F8D-5EAA-824F-8305-DA97340C0E2D}" type="presParOf" srcId="{A7A6CF0C-E593-C94B-86ED-4D83C1D6D6DE}" destId="{97F881EE-9658-5F49-8921-28DD9CE9C715}" srcOrd="0" destOrd="0" presId="urn:microsoft.com/office/officeart/2005/8/layout/hProcess11"/>
    <dgm:cxn modelId="{CD31A10B-1979-AE47-B370-86CDAB703A32}" type="presParOf" srcId="{A7A6CF0C-E593-C94B-86ED-4D83C1D6D6DE}" destId="{77539722-51D2-5249-A36B-0F933A4E00DB}" srcOrd="1" destOrd="0" presId="urn:microsoft.com/office/officeart/2005/8/layout/hProcess11"/>
    <dgm:cxn modelId="{0AD5B8D0-DFE0-B64E-BE61-CAD4DC5A4E80}" type="presParOf" srcId="{77539722-51D2-5249-A36B-0F933A4E00DB}" destId="{009FEF81-AE85-004A-A1F5-7AE3EDB6563C}" srcOrd="0" destOrd="0" presId="urn:microsoft.com/office/officeart/2005/8/layout/hProcess11"/>
    <dgm:cxn modelId="{3D55D720-2B89-584D-B2BF-D07CC2B11715}" type="presParOf" srcId="{009FEF81-AE85-004A-A1F5-7AE3EDB6563C}" destId="{4730D0EC-B416-624C-873B-51FECBBB96DE}" srcOrd="0" destOrd="0" presId="urn:microsoft.com/office/officeart/2005/8/layout/hProcess11"/>
    <dgm:cxn modelId="{37C4A100-A93B-604E-8349-AE839CC96E09}" type="presParOf" srcId="{009FEF81-AE85-004A-A1F5-7AE3EDB6563C}" destId="{5A11F6CC-6D80-ED44-8B1D-A9A73AE52BA4}" srcOrd="1" destOrd="0" presId="urn:microsoft.com/office/officeart/2005/8/layout/hProcess11"/>
    <dgm:cxn modelId="{5F4A80E2-57B6-7749-8DC9-8DB7569EC3A0}" type="presParOf" srcId="{009FEF81-AE85-004A-A1F5-7AE3EDB6563C}" destId="{C099427D-0CD7-F24D-8338-D0DF143DCC6E}" srcOrd="2" destOrd="0" presId="urn:microsoft.com/office/officeart/2005/8/layout/hProcess11"/>
    <dgm:cxn modelId="{86536CE3-5463-B142-93B0-8F54E1F10402}" type="presParOf" srcId="{77539722-51D2-5249-A36B-0F933A4E00DB}" destId="{9CBC1191-D60F-9448-BF51-CB7B13E1D9A3}" srcOrd="1" destOrd="0" presId="urn:microsoft.com/office/officeart/2005/8/layout/hProcess11"/>
    <dgm:cxn modelId="{7C8ADE17-4CEC-FF45-B75F-4E8B5E37AF38}" type="presParOf" srcId="{77539722-51D2-5249-A36B-0F933A4E00DB}" destId="{FF3E066C-9F6D-D845-A74E-4148E1DB8988}" srcOrd="2" destOrd="0" presId="urn:microsoft.com/office/officeart/2005/8/layout/hProcess11"/>
    <dgm:cxn modelId="{56B5D016-D8BD-DA41-B96C-5EA01005515A}" type="presParOf" srcId="{FF3E066C-9F6D-D845-A74E-4148E1DB8988}" destId="{405E45F0-4B12-6441-B8CD-EA3AE60AB266}" srcOrd="0" destOrd="0" presId="urn:microsoft.com/office/officeart/2005/8/layout/hProcess11"/>
    <dgm:cxn modelId="{6022B02F-B80A-D34F-87CF-6B4C096289D8}" type="presParOf" srcId="{FF3E066C-9F6D-D845-A74E-4148E1DB8988}" destId="{16BFF527-8EB9-AD4E-9394-A077215680A6}" srcOrd="1" destOrd="0" presId="urn:microsoft.com/office/officeart/2005/8/layout/hProcess11"/>
    <dgm:cxn modelId="{46DE796A-75CD-E44F-B574-538FBC3F2F9C}" type="presParOf" srcId="{FF3E066C-9F6D-D845-A74E-4148E1DB8988}" destId="{2956A520-E3E7-454E-999B-D5D257651B51}" srcOrd="2" destOrd="0" presId="urn:microsoft.com/office/officeart/2005/8/layout/hProcess11"/>
    <dgm:cxn modelId="{36B5029F-C863-9F42-AEEB-B97A77C52F08}" type="presParOf" srcId="{77539722-51D2-5249-A36B-0F933A4E00DB}" destId="{BB9591CA-1B38-1546-A672-53C80E17E498}" srcOrd="3" destOrd="0" presId="urn:microsoft.com/office/officeart/2005/8/layout/hProcess11"/>
    <dgm:cxn modelId="{13C1D210-755A-8C4A-97C4-D2DB0A553299}" type="presParOf" srcId="{77539722-51D2-5249-A36B-0F933A4E00DB}" destId="{70473B95-85ED-9F4A-82CE-0C28BB2B430F}" srcOrd="4" destOrd="0" presId="urn:microsoft.com/office/officeart/2005/8/layout/hProcess11"/>
    <dgm:cxn modelId="{86C0DF8D-791F-AA4A-9473-4A366218C676}" type="presParOf" srcId="{70473B95-85ED-9F4A-82CE-0C28BB2B430F}" destId="{8D4FD254-7BBC-D64B-8FAB-9BDB61AF5D37}" srcOrd="0" destOrd="0" presId="urn:microsoft.com/office/officeart/2005/8/layout/hProcess11"/>
    <dgm:cxn modelId="{43C2443E-F713-D644-B0C1-7EEEE983F4B1}" type="presParOf" srcId="{70473B95-85ED-9F4A-82CE-0C28BB2B430F}" destId="{B55F9B7D-FE6D-734C-9AFC-911B82A180CD}" srcOrd="1" destOrd="0" presId="urn:microsoft.com/office/officeart/2005/8/layout/hProcess11"/>
    <dgm:cxn modelId="{FC245928-E797-1D4D-8F68-731F2C3C1B01}" type="presParOf" srcId="{70473B95-85ED-9F4A-82CE-0C28BB2B430F}" destId="{8AF51B66-CE22-4845-9815-FA5DD8FA36F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881EE-9658-5F49-8921-28DD9CE9C715}">
      <dsp:nvSpPr>
        <dsp:cNvPr id="0" name=""/>
        <dsp:cNvSpPr/>
      </dsp:nvSpPr>
      <dsp:spPr>
        <a:xfrm>
          <a:off x="0" y="281950"/>
          <a:ext cx="9520990" cy="37593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0D0EC-B416-624C-873B-51FECBBB96DE}">
      <dsp:nvSpPr>
        <dsp:cNvPr id="0" name=""/>
        <dsp:cNvSpPr/>
      </dsp:nvSpPr>
      <dsp:spPr>
        <a:xfrm>
          <a:off x="4184" y="0"/>
          <a:ext cx="2761459" cy="375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fr-FR" sz="1400" b="1" kern="1200" dirty="0"/>
            <a:t>Entrées</a:t>
          </a:r>
          <a:endParaRPr lang="fr-FR" sz="1300" b="1" kern="1200" dirty="0"/>
        </a:p>
      </dsp:txBody>
      <dsp:txXfrm>
        <a:off x="4184" y="0"/>
        <a:ext cx="2761459" cy="375934"/>
      </dsp:txXfrm>
    </dsp:sp>
    <dsp:sp modelId="{5A11F6CC-6D80-ED44-8B1D-A9A73AE52BA4}">
      <dsp:nvSpPr>
        <dsp:cNvPr id="0" name=""/>
        <dsp:cNvSpPr/>
      </dsp:nvSpPr>
      <dsp:spPr>
        <a:xfrm>
          <a:off x="1337921" y="422926"/>
          <a:ext cx="93983" cy="93983"/>
        </a:xfrm>
        <a:prstGeom prst="ellipse">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5E45F0-4B12-6441-B8CD-EA3AE60AB266}">
      <dsp:nvSpPr>
        <dsp:cNvPr id="0" name=""/>
        <dsp:cNvSpPr/>
      </dsp:nvSpPr>
      <dsp:spPr>
        <a:xfrm>
          <a:off x="2903715" y="563901"/>
          <a:ext cx="2761459" cy="375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fr-FR" sz="1300" b="1" kern="1200" dirty="0"/>
            <a:t>PCF</a:t>
          </a:r>
        </a:p>
      </dsp:txBody>
      <dsp:txXfrm>
        <a:off x="2903715" y="563901"/>
        <a:ext cx="2761459" cy="375934"/>
      </dsp:txXfrm>
    </dsp:sp>
    <dsp:sp modelId="{16BFF527-8EB9-AD4E-9394-A077215680A6}">
      <dsp:nvSpPr>
        <dsp:cNvPr id="0" name=""/>
        <dsp:cNvSpPr/>
      </dsp:nvSpPr>
      <dsp:spPr>
        <a:xfrm>
          <a:off x="4237453" y="422926"/>
          <a:ext cx="93983" cy="93983"/>
        </a:xfrm>
        <a:prstGeom prst="ellipse">
          <a:avLst/>
        </a:prstGeom>
        <a:solidFill>
          <a:schemeClr val="accent2">
            <a:shade val="80000"/>
            <a:hueOff val="-240708"/>
            <a:satOff val="5083"/>
            <a:lumOff val="135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4FD254-7BBC-D64B-8FAB-9BDB61AF5D37}">
      <dsp:nvSpPr>
        <dsp:cNvPr id="0" name=""/>
        <dsp:cNvSpPr/>
      </dsp:nvSpPr>
      <dsp:spPr>
        <a:xfrm>
          <a:off x="5803247" y="0"/>
          <a:ext cx="2761459" cy="375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fr-FR" sz="1300" b="1" kern="1200" dirty="0"/>
            <a:t>Sorties</a:t>
          </a:r>
        </a:p>
      </dsp:txBody>
      <dsp:txXfrm>
        <a:off x="5803247" y="0"/>
        <a:ext cx="2761459" cy="375934"/>
      </dsp:txXfrm>
    </dsp:sp>
    <dsp:sp modelId="{B55F9B7D-FE6D-734C-9AFC-911B82A180CD}">
      <dsp:nvSpPr>
        <dsp:cNvPr id="0" name=""/>
        <dsp:cNvSpPr/>
      </dsp:nvSpPr>
      <dsp:spPr>
        <a:xfrm>
          <a:off x="7136985" y="422926"/>
          <a:ext cx="93983" cy="93983"/>
        </a:xfrm>
        <a:prstGeom prst="ellipse">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D30E3-7F68-44F2-9A16-5AF120CA555D}" type="datetimeFigureOut">
              <a:rPr lang="fr-FR" smtClean="0"/>
              <a:t>25/03/2025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CB4B3-58DA-41FC-907F-0B30A54E3657}" type="slidenum">
              <a:rPr lang="fr-FR" smtClean="0"/>
              <a:t>‹N°›</a:t>
            </a:fld>
            <a:endParaRPr lang="fr-FR"/>
          </a:p>
        </p:txBody>
      </p:sp>
    </p:spTree>
    <p:extLst>
      <p:ext uri="{BB962C8B-B14F-4D97-AF65-F5344CB8AC3E}">
        <p14:creationId xmlns:p14="http://schemas.microsoft.com/office/powerpoint/2010/main" val="111368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a:t>
            </a:fld>
            <a:endParaRPr lang="fr-FR"/>
          </a:p>
        </p:txBody>
      </p:sp>
    </p:spTree>
    <p:extLst>
      <p:ext uri="{BB962C8B-B14F-4D97-AF65-F5344CB8AC3E}">
        <p14:creationId xmlns:p14="http://schemas.microsoft.com/office/powerpoint/2010/main" val="5791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5</a:t>
            </a:fld>
            <a:endParaRPr lang="fr-FR"/>
          </a:p>
        </p:txBody>
      </p:sp>
    </p:spTree>
    <p:extLst>
      <p:ext uri="{BB962C8B-B14F-4D97-AF65-F5344CB8AC3E}">
        <p14:creationId xmlns:p14="http://schemas.microsoft.com/office/powerpoint/2010/main" val="212802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 call for speaker : https://forms.office.com/r/N18UUUK36p</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8</a:t>
            </a:fld>
            <a:endParaRPr lang="fr-FR"/>
          </a:p>
        </p:txBody>
      </p:sp>
    </p:spTree>
    <p:extLst>
      <p:ext uri="{BB962C8B-B14F-4D97-AF65-F5344CB8AC3E}">
        <p14:creationId xmlns:p14="http://schemas.microsoft.com/office/powerpoint/2010/main" val="1799484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l’enquête : https://forms.office.com/r/pP1P8Lq4tw </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42</a:t>
            </a:fld>
            <a:endParaRPr lang="fr-FR"/>
          </a:p>
        </p:txBody>
      </p:sp>
    </p:spTree>
    <p:extLst>
      <p:ext uri="{BB962C8B-B14F-4D97-AF65-F5344CB8AC3E}">
        <p14:creationId xmlns:p14="http://schemas.microsoft.com/office/powerpoint/2010/main" val="3719792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4038600" y="1122363"/>
            <a:ext cx="7825160" cy="2387600"/>
          </a:xfrm>
          <a:solidFill>
            <a:srgbClr val="742774">
              <a:alpha val="50000"/>
            </a:srgbClr>
          </a:solidFill>
        </p:spPr>
        <p:txBody>
          <a:bodyPr anchor="b"/>
          <a:lstStyle>
            <a:lvl1pPr algn="l">
              <a:defRPr sz="6000">
                <a:solidFill>
                  <a:schemeClr val="bg1"/>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hasCustomPrompt="1"/>
          </p:nvPr>
        </p:nvSpPr>
        <p:spPr>
          <a:xfrm>
            <a:off x="4038600" y="3602038"/>
            <a:ext cx="7825160" cy="1213802"/>
          </a:xfrm>
          <a:solidFill>
            <a:srgbClr val="0066FF">
              <a:alpha val="50000"/>
            </a:srgbClr>
          </a:solid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 ou supprimez-le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393175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16" name="Larme 15">
            <a:extLst>
              <a:ext uri="{FF2B5EF4-FFF2-40B4-BE49-F238E27FC236}">
                <a16:creationId xmlns:a16="http://schemas.microsoft.com/office/drawing/2014/main" id="{F5531C26-F9C2-4F79-9C24-5220848E14C1}"/>
              </a:ext>
            </a:extLst>
          </p:cNvPr>
          <p:cNvSpPr/>
          <p:nvPr userDrawn="1"/>
        </p:nvSpPr>
        <p:spPr>
          <a:xfrm>
            <a:off x="5328359" y="0"/>
            <a:ext cx="6858000" cy="6858000"/>
          </a:xfrm>
          <a:prstGeom prst="teardrop">
            <a:avLst/>
          </a:prstGeom>
          <a:solidFill>
            <a:srgbClr val="742774">
              <a:alpha val="50000"/>
            </a:srgbClr>
          </a:solidFill>
          <a:ln w="76200">
            <a:solidFill>
              <a:srgbClr val="742774"/>
            </a:solidFill>
            <a:extLst>
              <a:ext uri="{C807C97D-BFC1-408E-A445-0C87EB9F89A2}">
                <ask:lineSketchStyleProps xmlns:ask="http://schemas.microsoft.com/office/drawing/2018/sketchyshapes" sd="885916499">
                  <a:custGeom>
                    <a:avLst/>
                    <a:gdLst>
                      <a:gd name="connsiteX0" fmla="*/ 0 w 6858000"/>
                      <a:gd name="connsiteY0" fmla="*/ 3429000 h 6858000"/>
                      <a:gd name="connsiteX1" fmla="*/ 3429000 w 6858000"/>
                      <a:gd name="connsiteY1" fmla="*/ 0 h 6858000"/>
                      <a:gd name="connsiteX2" fmla="*/ 6858000 w 6858000"/>
                      <a:gd name="connsiteY2" fmla="*/ 0 h 6858000"/>
                      <a:gd name="connsiteX3" fmla="*/ 6858000 w 6858000"/>
                      <a:gd name="connsiteY3" fmla="*/ 3429000 h 6858000"/>
                      <a:gd name="connsiteX4" fmla="*/ 3429000 w 6858000"/>
                      <a:gd name="connsiteY4" fmla="*/ 6858000 h 6858000"/>
                      <a:gd name="connsiteX5" fmla="*/ 0 w 6858000"/>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58000" fill="none" extrusionOk="0">
                        <a:moveTo>
                          <a:pt x="0" y="3429000"/>
                        </a:moveTo>
                        <a:cubicBezTo>
                          <a:pt x="-356662" y="1537951"/>
                          <a:pt x="1694094" y="130777"/>
                          <a:pt x="3429000" y="0"/>
                        </a:cubicBezTo>
                        <a:cubicBezTo>
                          <a:pt x="3818563" y="135085"/>
                          <a:pt x="5184566" y="20046"/>
                          <a:pt x="6858000" y="0"/>
                        </a:cubicBezTo>
                        <a:cubicBezTo>
                          <a:pt x="6797011" y="1075024"/>
                          <a:pt x="6731433" y="2040130"/>
                          <a:pt x="6858000" y="3429000"/>
                        </a:cubicBezTo>
                        <a:cubicBezTo>
                          <a:pt x="6871904" y="5354278"/>
                          <a:pt x="5416245" y="6876334"/>
                          <a:pt x="3429000" y="6858000"/>
                        </a:cubicBezTo>
                        <a:cubicBezTo>
                          <a:pt x="1350129" y="6858872"/>
                          <a:pt x="-94981" y="5340109"/>
                          <a:pt x="0" y="3429000"/>
                        </a:cubicBezTo>
                        <a:close/>
                      </a:path>
                      <a:path w="6858000" h="6858000" stroke="0" extrusionOk="0">
                        <a:moveTo>
                          <a:pt x="0" y="3429000"/>
                        </a:moveTo>
                        <a:cubicBezTo>
                          <a:pt x="99255" y="1193223"/>
                          <a:pt x="1801419" y="107880"/>
                          <a:pt x="3429000" y="0"/>
                        </a:cubicBezTo>
                        <a:cubicBezTo>
                          <a:pt x="4719047" y="-11961"/>
                          <a:pt x="6308948" y="77667"/>
                          <a:pt x="6858000" y="0"/>
                        </a:cubicBezTo>
                        <a:cubicBezTo>
                          <a:pt x="6769526" y="764345"/>
                          <a:pt x="6962576" y="2324080"/>
                          <a:pt x="6858000" y="3429000"/>
                        </a:cubicBezTo>
                        <a:cubicBezTo>
                          <a:pt x="6809443" y="5076263"/>
                          <a:pt x="5372160" y="6946033"/>
                          <a:pt x="3429000" y="6858000"/>
                        </a:cubicBezTo>
                        <a:cubicBezTo>
                          <a:pt x="1701082" y="6587894"/>
                          <a:pt x="227572" y="5403162"/>
                          <a:pt x="0" y="34290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6268720" y="868362"/>
            <a:ext cx="5595040" cy="2387600"/>
          </a:xfrm>
          <a:noFill/>
        </p:spPr>
        <p:txBody>
          <a:bodyPr anchor="b"/>
          <a:lstStyle>
            <a:lvl1pPr algn="l">
              <a:defRPr sz="6000">
                <a:solidFill>
                  <a:srgbClr val="742774"/>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p:nvPr>
        </p:nvSpPr>
        <p:spPr>
          <a:xfrm>
            <a:off x="6268720" y="3602038"/>
            <a:ext cx="5595040" cy="1213802"/>
          </a:xfrm>
          <a:no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144050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D7EF6EA1-278B-46E6-B1D1-3E3A676F29BE}"/>
              </a:ext>
            </a:extLst>
          </p:cNvPr>
          <p:cNvGrpSpPr/>
          <p:nvPr userDrawn="1"/>
        </p:nvGrpSpPr>
        <p:grpSpPr>
          <a:xfrm>
            <a:off x="0" y="185738"/>
            <a:ext cx="1262214" cy="927344"/>
            <a:chOff x="62249" y="880925"/>
            <a:chExt cx="2340716" cy="1719715"/>
          </a:xfrm>
        </p:grpSpPr>
        <p:pic>
          <p:nvPicPr>
            <p:cNvPr id="8" name="Graphique 7">
              <a:extLst>
                <a:ext uri="{FF2B5EF4-FFF2-40B4-BE49-F238E27FC236}">
                  <a16:creationId xmlns:a16="http://schemas.microsoft.com/office/drawing/2014/main" id="{FA306CA2-B68B-4667-85A7-EAA7B35AA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5EEBCE9D-DE8D-4BAE-A1FA-E74841C8C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72C6EE11-1A83-45F3-85CC-3C8EBBCC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49" y="1044479"/>
              <a:ext cx="794518" cy="916751"/>
            </a:xfrm>
            <a:prstGeom prst="rect">
              <a:avLst/>
            </a:prstGeom>
          </p:spPr>
        </p:pic>
      </p:grpSp>
      <p:sp>
        <p:nvSpPr>
          <p:cNvPr id="2" name="Titre 1">
            <a:extLst>
              <a:ext uri="{FF2B5EF4-FFF2-40B4-BE49-F238E27FC236}">
                <a16:creationId xmlns:a16="http://schemas.microsoft.com/office/drawing/2014/main" id="{3CD569BB-63D2-49B2-9214-320450B63D67}"/>
              </a:ext>
            </a:extLst>
          </p:cNvPr>
          <p:cNvSpPr>
            <a:spLocks noGrp="1"/>
          </p:cNvSpPr>
          <p:nvPr>
            <p:ph type="title"/>
          </p:nvPr>
        </p:nvSpPr>
        <p:spPr>
          <a:xfrm>
            <a:off x="554090" y="105503"/>
            <a:ext cx="10722812" cy="987898"/>
          </a:xfrm>
        </p:spPr>
        <p:txBody>
          <a:bodyPr/>
          <a:lstStyle>
            <a:lvl1pPr>
              <a:defRPr>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Espace réservé du contenu 2">
            <a:extLst>
              <a:ext uri="{FF2B5EF4-FFF2-40B4-BE49-F238E27FC236}">
                <a16:creationId xmlns:a16="http://schemas.microsoft.com/office/drawing/2014/main" id="{A795EC67-11F6-4955-A0F3-9EE6259AC156}"/>
              </a:ext>
            </a:extLst>
          </p:cNvPr>
          <p:cNvSpPr>
            <a:spLocks noGrp="1"/>
          </p:cNvSpPr>
          <p:nvPr>
            <p:ph idx="1"/>
          </p:nvPr>
        </p:nvSpPr>
        <p:spPr>
          <a:xfrm>
            <a:off x="554090" y="1483360"/>
            <a:ext cx="10799710" cy="4693603"/>
          </a:xfrm>
        </p:spPr>
        <p:txBody>
          <a:bodyPr/>
          <a:lstStyle>
            <a:lvl1pPr marL="457200" indent="-457200">
              <a:buFont typeface="Arial" panose="020B0604020202020204" pitchFamily="34" charset="0"/>
              <a:buChar char="•"/>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826D92A-F7FE-457F-ACB1-4E9297A17D5C}"/>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246817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6ECBA51-E5D7-4C79-9462-3F23E6C718C3}"/>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144377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20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65188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83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22812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7784162"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4073" y="242736"/>
            <a:ext cx="668870" cy="668870"/>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418879" y="437839"/>
            <a:ext cx="1538849" cy="335863"/>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2265" y="911606"/>
            <a:ext cx="1218251" cy="726070"/>
          </a:xfrm>
          <a:prstGeom prst="rect">
            <a:avLst/>
          </a:prstGeom>
        </p:spPr>
      </p:pic>
    </p:spTree>
    <p:extLst>
      <p:ext uri="{BB962C8B-B14F-4D97-AF65-F5344CB8AC3E}">
        <p14:creationId xmlns:p14="http://schemas.microsoft.com/office/powerpoint/2010/main" val="4005472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 Id="rId14"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2EEF76C-50F2-4A75-9B6E-E785838ED01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grpSp>
        <p:nvGrpSpPr>
          <p:cNvPr id="7" name="Groupe 6">
            <a:extLst>
              <a:ext uri="{FF2B5EF4-FFF2-40B4-BE49-F238E27FC236}">
                <a16:creationId xmlns:a16="http://schemas.microsoft.com/office/drawing/2014/main" id="{3066B553-CD53-4557-A085-4B91C9D44E77}"/>
              </a:ext>
            </a:extLst>
          </p:cNvPr>
          <p:cNvGrpSpPr/>
          <p:nvPr userDrawn="1"/>
        </p:nvGrpSpPr>
        <p:grpSpPr>
          <a:xfrm>
            <a:off x="10854071" y="5892678"/>
            <a:ext cx="1262214" cy="927344"/>
            <a:chOff x="62249" y="880925"/>
            <a:chExt cx="2340716" cy="1719715"/>
          </a:xfrm>
        </p:grpSpPr>
        <p:pic>
          <p:nvPicPr>
            <p:cNvPr id="8" name="Graphique 7">
              <a:extLst>
                <a:ext uri="{FF2B5EF4-FFF2-40B4-BE49-F238E27FC236}">
                  <a16:creationId xmlns:a16="http://schemas.microsoft.com/office/drawing/2014/main" id="{7C4A6E4E-0A96-484B-A6F3-7C106C474D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A26FA958-40F9-4B27-B436-4F54E5F558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2652B242-5968-4711-8FF8-06EA56F1BA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249" y="1044479"/>
              <a:ext cx="794518" cy="916751"/>
            </a:xfrm>
            <a:prstGeom prst="rect">
              <a:avLst/>
            </a:prstGeom>
          </p:spPr>
        </p:pic>
      </p:grpSp>
      <p:sp>
        <p:nvSpPr>
          <p:cNvPr id="2" name="Espace réservé du titre 1">
            <a:extLst>
              <a:ext uri="{FF2B5EF4-FFF2-40B4-BE49-F238E27FC236}">
                <a16:creationId xmlns:a16="http://schemas.microsoft.com/office/drawing/2014/main" id="{D89A2700-9AEB-4CAD-AE52-0B78F2FD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30B74E-6624-4B10-A7CA-5A6B071C5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A56C34A-064E-4B1D-89ED-CBACC2C6A7FE}"/>
              </a:ext>
            </a:extLst>
          </p:cNvPr>
          <p:cNvSpPr>
            <a:spLocks noGrp="1"/>
          </p:cNvSpPr>
          <p:nvPr>
            <p:ph type="sldNum" sz="quarter" idx="4"/>
          </p:nvPr>
        </p:nvSpPr>
        <p:spPr>
          <a:xfrm>
            <a:off x="11203693" y="6193423"/>
            <a:ext cx="911280" cy="369332"/>
          </a:xfrm>
          <a:prstGeom prst="rect">
            <a:avLst/>
          </a:prstGeom>
        </p:spPr>
        <p:txBody>
          <a:bodyPr vert="horz" wrap="square" lIns="91440" tIns="45720" rIns="91440" bIns="45720" rtlCol="0" anchor="ctr">
            <a:spAutoFit/>
          </a:bodyPr>
          <a:lstStyle>
            <a:lvl1pPr algn="ctr">
              <a:defRPr sz="1800">
                <a:solidFill>
                  <a:srgbClr val="742774"/>
                </a:solidFill>
                <a:latin typeface="Segoe UI Semibold" panose="020B0702040204020203" pitchFamily="34" charset="0"/>
                <a:cs typeface="Segoe UI Semibold" panose="020B0702040204020203" pitchFamily="34" charset="0"/>
              </a:defRPr>
            </a:lvl1pPr>
          </a:lstStyle>
          <a:p>
            <a:fld id="{F2D2C361-7486-4AB1-8DE5-A0E4E1B2CF91}" type="slidenum">
              <a:rPr lang="fr-FR" smtClean="0"/>
              <a:pPr/>
              <a:t>‹N°›</a:t>
            </a:fld>
            <a:endParaRPr lang="fr-FR"/>
          </a:p>
        </p:txBody>
      </p:sp>
      <p:pic>
        <p:nvPicPr>
          <p:cNvPr id="11" name="Image 10">
            <a:extLst>
              <a:ext uri="{FF2B5EF4-FFF2-40B4-BE49-F238E27FC236}">
                <a16:creationId xmlns:a16="http://schemas.microsoft.com/office/drawing/2014/main" id="{211A19E0-E4B9-44A6-A9E9-12B238AE8B33}"/>
              </a:ext>
            </a:extLst>
          </p:cNvPr>
          <p:cNvPicPr>
            <a:picLocks noChangeAspect="1"/>
          </p:cNvPicPr>
          <p:nvPr userDrawn="1"/>
        </p:nvPicPr>
        <p:blipFill>
          <a:blip r:embed="rId12"/>
          <a:stretch>
            <a:fillRect/>
          </a:stretch>
        </p:blipFill>
        <p:spPr>
          <a:xfrm>
            <a:off x="12414107" y="0"/>
            <a:ext cx="1285875" cy="2495550"/>
          </a:xfrm>
          <a:prstGeom prst="rect">
            <a:avLst/>
          </a:prstGeom>
        </p:spPr>
      </p:pic>
      <p:pic>
        <p:nvPicPr>
          <p:cNvPr id="12" name="Image 11">
            <a:extLst>
              <a:ext uri="{FF2B5EF4-FFF2-40B4-BE49-F238E27FC236}">
                <a16:creationId xmlns:a16="http://schemas.microsoft.com/office/drawing/2014/main" id="{E1C425CD-3228-472C-8496-CFEA253E09B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14" name="Image 13" descr="Une image contenant texte, signe, clipart&#10;&#10;Description générée automatiquement">
            <a:extLst>
              <a:ext uri="{FF2B5EF4-FFF2-40B4-BE49-F238E27FC236}">
                <a16:creationId xmlns:a16="http://schemas.microsoft.com/office/drawing/2014/main" id="{8BBAF0DE-FACD-4907-B125-FAD27184D7E7}"/>
              </a:ext>
            </a:extLst>
          </p:cNvPr>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88565028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5" r:id="rId4"/>
    <p:sldLayoutId id="2147483664" r:id="rId5"/>
    <p:sldLayoutId id="2147483666"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Tx/>
        <a:buNone/>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6658"/>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4.svg"/><Relationship Id="rId39" Type="http://schemas.openxmlformats.org/officeDocument/2006/relationships/image" Target="../media/image41.png"/><Relationship Id="rId21" Type="http://schemas.openxmlformats.org/officeDocument/2006/relationships/image" Target="../media/image26.png"/><Relationship Id="rId34" Type="http://schemas.openxmlformats.org/officeDocument/2006/relationships/image" Target="../media/image37.svg"/><Relationship Id="rId42" Type="http://schemas.microsoft.com/office/2007/relationships/hdphoto" Target="../media/hdphoto2.wdp"/><Relationship Id="rId7"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21.svg"/><Relationship Id="rId20" Type="http://schemas.openxmlformats.org/officeDocument/2006/relationships/image" Target="../media/image25.svg"/><Relationship Id="rId29" Type="http://schemas.openxmlformats.org/officeDocument/2006/relationships/image" Target="../media/image32.png"/><Relationship Id="rId41"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32" Type="http://schemas.openxmlformats.org/officeDocument/2006/relationships/image" Target="../media/image35.svg"/><Relationship Id="rId37" Type="http://schemas.openxmlformats.org/officeDocument/2006/relationships/image" Target="../media/image40.png"/><Relationship Id="rId40" Type="http://schemas.openxmlformats.org/officeDocument/2006/relationships/image" Target="../media/image42.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1.svg"/><Relationship Id="rId36" Type="http://schemas.openxmlformats.org/officeDocument/2006/relationships/image" Target="../media/image39.svg"/><Relationship Id="rId10" Type="http://schemas.openxmlformats.org/officeDocument/2006/relationships/image" Target="../media/image15.svg"/><Relationship Id="rId19" Type="http://schemas.openxmlformats.org/officeDocument/2006/relationships/image" Target="../media/image24.png"/><Relationship Id="rId31" Type="http://schemas.openxmlformats.org/officeDocument/2006/relationships/image" Target="../media/image34.png"/><Relationship Id="rId44" Type="http://schemas.openxmlformats.org/officeDocument/2006/relationships/image" Target="../media/image45.jpe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0.png"/><Relationship Id="rId30" Type="http://schemas.openxmlformats.org/officeDocument/2006/relationships/image" Target="../media/image33.svg"/><Relationship Id="rId35" Type="http://schemas.openxmlformats.org/officeDocument/2006/relationships/image" Target="../media/image38.png"/><Relationship Id="rId43" Type="http://schemas.openxmlformats.org/officeDocument/2006/relationships/image" Target="../media/image44.png"/><Relationship Id="rId8" Type="http://schemas.openxmlformats.org/officeDocument/2006/relationships/image" Target="../media/image13.svg"/><Relationship Id="rId3" Type="http://schemas.openxmlformats.org/officeDocument/2006/relationships/image" Target="../media/image8.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png"/><Relationship Id="rId33" Type="http://schemas.openxmlformats.org/officeDocument/2006/relationships/image" Target="../media/image36.png"/><Relationship Id="rId38"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9.xml"/><Relationship Id="rId7" Type="http://schemas.openxmlformats.org/officeDocument/2006/relationships/image" Target="../media/image10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slideLayout" Target="../slideLayouts/slideLayout3.xml"/><Relationship Id="rId9" Type="http://schemas.openxmlformats.org/officeDocument/2006/relationships/image" Target="../media/image109.png"/></Relationships>
</file>

<file path=ppt/slides/_rels/slide11.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tags" Target="../tags/tag12.xml"/><Relationship Id="rId7"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105.png"/></Relationships>
</file>

<file path=ppt/slides/_rels/slide12.xml.rels><?xml version="1.0" encoding="UTF-8" standalone="yes"?>
<Relationships xmlns="http://schemas.openxmlformats.org/package/2006/relationships"><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9" Type="http://schemas.openxmlformats.org/officeDocument/2006/relationships/image" Target="../media/image114.png"/><Relationship Id="rId21" Type="http://schemas.openxmlformats.org/officeDocument/2006/relationships/tags" Target="../tags/tag36.xml"/><Relationship Id="rId34" Type="http://schemas.openxmlformats.org/officeDocument/2006/relationships/tags" Target="../tags/tag49.xml"/><Relationship Id="rId42" Type="http://schemas.openxmlformats.org/officeDocument/2006/relationships/image" Target="../media/image117.svg"/><Relationship Id="rId47" Type="http://schemas.openxmlformats.org/officeDocument/2006/relationships/image" Target="../media/image122.png"/><Relationship Id="rId50" Type="http://schemas.openxmlformats.org/officeDocument/2006/relationships/image" Target="../media/image125.svg"/><Relationship Id="rId7" Type="http://schemas.openxmlformats.org/officeDocument/2006/relationships/tags" Target="../tags/tag22.xml"/><Relationship Id="rId2" Type="http://schemas.openxmlformats.org/officeDocument/2006/relationships/tags" Target="../tags/tag17.xml"/><Relationship Id="rId16" Type="http://schemas.openxmlformats.org/officeDocument/2006/relationships/tags" Target="../tags/tag31.xml"/><Relationship Id="rId29" Type="http://schemas.openxmlformats.org/officeDocument/2006/relationships/tags" Target="../tags/tag44.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tags" Target="../tags/tag47.xml"/><Relationship Id="rId37" Type="http://schemas.openxmlformats.org/officeDocument/2006/relationships/image" Target="../media/image112.png"/><Relationship Id="rId40" Type="http://schemas.openxmlformats.org/officeDocument/2006/relationships/image" Target="../media/image115.svg"/><Relationship Id="rId45" Type="http://schemas.openxmlformats.org/officeDocument/2006/relationships/image" Target="../media/image120.png"/><Relationship Id="rId53" Type="http://schemas.openxmlformats.org/officeDocument/2006/relationships/image" Target="../media/image127.svg"/><Relationship Id="rId5" Type="http://schemas.openxmlformats.org/officeDocument/2006/relationships/tags" Target="../tags/tag20.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tags" Target="../tags/tag46.xml"/><Relationship Id="rId44" Type="http://schemas.openxmlformats.org/officeDocument/2006/relationships/image" Target="../media/image119.svg"/><Relationship Id="rId52" Type="http://schemas.openxmlformats.org/officeDocument/2006/relationships/image" Target="../media/image126.pn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 Id="rId35" Type="http://schemas.openxmlformats.org/officeDocument/2006/relationships/tags" Target="../tags/tag50.xml"/><Relationship Id="rId43" Type="http://schemas.openxmlformats.org/officeDocument/2006/relationships/image" Target="../media/image118.png"/><Relationship Id="rId48" Type="http://schemas.openxmlformats.org/officeDocument/2006/relationships/image" Target="../media/image123.svg"/><Relationship Id="rId8" Type="http://schemas.openxmlformats.org/officeDocument/2006/relationships/tags" Target="../tags/tag23.xml"/><Relationship Id="rId51" Type="http://schemas.openxmlformats.org/officeDocument/2006/relationships/image" Target="../media/image105.png"/><Relationship Id="rId3" Type="http://schemas.openxmlformats.org/officeDocument/2006/relationships/tags" Target="../tags/tag18.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tags" Target="../tags/tag48.xml"/><Relationship Id="rId38" Type="http://schemas.openxmlformats.org/officeDocument/2006/relationships/image" Target="../media/image113.svg"/><Relationship Id="rId46" Type="http://schemas.openxmlformats.org/officeDocument/2006/relationships/image" Target="../media/image121.svg"/><Relationship Id="rId20" Type="http://schemas.openxmlformats.org/officeDocument/2006/relationships/tags" Target="../tags/tag35.xml"/><Relationship Id="rId41" Type="http://schemas.openxmlformats.org/officeDocument/2006/relationships/image" Target="../media/image116.png"/><Relationship Id="rId1" Type="http://schemas.openxmlformats.org/officeDocument/2006/relationships/tags" Target="../tags/tag16.xml"/><Relationship Id="rId6" Type="http://schemas.openxmlformats.org/officeDocument/2006/relationships/tags" Target="../tags/tag21.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36" Type="http://schemas.openxmlformats.org/officeDocument/2006/relationships/slideLayout" Target="../slideLayouts/slideLayout3.xml"/><Relationship Id="rId49" Type="http://schemas.openxmlformats.org/officeDocument/2006/relationships/image" Target="../media/image124.png"/></Relationships>
</file>

<file path=ppt/slides/_rels/slide1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53.xml"/><Relationship Id="rId7" Type="http://schemas.openxmlformats.org/officeDocument/2006/relationships/slideLayout" Target="../slideLayouts/slideLayout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9" Type="http://schemas.openxmlformats.org/officeDocument/2006/relationships/image" Target="../media/image105.png"/></Relationships>
</file>

<file path=ppt/slides/_rels/slide1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59.xml"/><Relationship Id="rId7" Type="http://schemas.openxmlformats.org/officeDocument/2006/relationships/slideLayout" Target="../slideLayouts/slideLayout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10" Type="http://schemas.openxmlformats.org/officeDocument/2006/relationships/image" Target="../media/image130.png"/><Relationship Id="rId4" Type="http://schemas.openxmlformats.org/officeDocument/2006/relationships/tags" Target="../tags/tag60.xml"/><Relationship Id="rId9" Type="http://schemas.openxmlformats.org/officeDocument/2006/relationships/image" Target="../media/image106.png"/></Relationships>
</file>

<file path=ppt/slides/_rels/slide15.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06.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32.png"/><Relationship Id="rId5" Type="http://schemas.openxmlformats.org/officeDocument/2006/relationships/tags" Target="../tags/tag67.xml"/><Relationship Id="rId10" Type="http://schemas.openxmlformats.org/officeDocument/2006/relationships/image" Target="../media/image131.png"/><Relationship Id="rId4" Type="http://schemas.openxmlformats.org/officeDocument/2006/relationships/tags" Target="../tags/tag66.xml"/><Relationship Id="rId9"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134.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10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133.jpeg"/><Relationship Id="rId5" Type="http://schemas.openxmlformats.org/officeDocument/2006/relationships/tags" Target="../tags/tag75.xml"/><Relationship Id="rId10" Type="http://schemas.openxmlformats.org/officeDocument/2006/relationships/slideLayout" Target="../slideLayouts/slideLayout3.xml"/><Relationship Id="rId4" Type="http://schemas.openxmlformats.org/officeDocument/2006/relationships/tags" Target="../tags/tag74.xml"/><Relationship Id="rId9" Type="http://schemas.openxmlformats.org/officeDocument/2006/relationships/tags" Target="../tags/tag79.xml"/></Relationships>
</file>

<file path=ppt/slides/_rels/slide17.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106.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slideLayout" Target="../slideLayouts/slideLayout3.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0" Type="http://schemas.openxmlformats.org/officeDocument/2006/relationships/tags" Target="../tags/tag89.xml"/><Relationship Id="rId4" Type="http://schemas.openxmlformats.org/officeDocument/2006/relationships/tags" Target="../tags/tag83.xml"/><Relationship Id="rId9" Type="http://schemas.openxmlformats.org/officeDocument/2006/relationships/tags" Target="../tags/tag88.xml"/></Relationships>
</file>

<file path=ppt/slides/_rels/slide18.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18" Type="http://schemas.openxmlformats.org/officeDocument/2006/relationships/image" Target="../media/image135.png"/><Relationship Id="rId3" Type="http://schemas.openxmlformats.org/officeDocument/2006/relationships/tags" Target="../tags/tag93.xml"/><Relationship Id="rId21" Type="http://schemas.openxmlformats.org/officeDocument/2006/relationships/image" Target="../media/image138.jpe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107.png"/><Relationship Id="rId2" Type="http://schemas.openxmlformats.org/officeDocument/2006/relationships/tags" Target="../tags/tag92.xml"/><Relationship Id="rId16" Type="http://schemas.openxmlformats.org/officeDocument/2006/relationships/image" Target="../media/image133.jpeg"/><Relationship Id="rId20" Type="http://schemas.openxmlformats.org/officeDocument/2006/relationships/image" Target="../media/image137.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5" Type="http://schemas.openxmlformats.org/officeDocument/2006/relationships/tags" Target="../tags/tag95.xml"/><Relationship Id="rId15" Type="http://schemas.openxmlformats.org/officeDocument/2006/relationships/slideLayout" Target="../slideLayouts/slideLayout3.xml"/><Relationship Id="rId10" Type="http://schemas.openxmlformats.org/officeDocument/2006/relationships/tags" Target="../tags/tag100.xml"/><Relationship Id="rId19" Type="http://schemas.openxmlformats.org/officeDocument/2006/relationships/image" Target="../media/image136.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 Id="rId22" Type="http://schemas.openxmlformats.org/officeDocument/2006/relationships/image" Target="../media/image139.gif"/></Relationships>
</file>

<file path=ppt/slides/_rels/slide19.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tags" Target="../tags/tag122.xml"/><Relationship Id="rId3" Type="http://schemas.openxmlformats.org/officeDocument/2006/relationships/tags" Target="../tags/tag107.xml"/><Relationship Id="rId21" Type="http://schemas.openxmlformats.org/officeDocument/2006/relationships/tags" Target="../tags/tag125.xml"/><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tags" Target="../tags/tag121.xml"/><Relationship Id="rId2" Type="http://schemas.openxmlformats.org/officeDocument/2006/relationships/tags" Target="../tags/tag106.xml"/><Relationship Id="rId16" Type="http://schemas.openxmlformats.org/officeDocument/2006/relationships/tags" Target="../tags/tag120.xml"/><Relationship Id="rId20" Type="http://schemas.openxmlformats.org/officeDocument/2006/relationships/tags" Target="../tags/tag124.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tags" Target="../tags/tag119.xml"/><Relationship Id="rId23" Type="http://schemas.openxmlformats.org/officeDocument/2006/relationships/image" Target="../media/image107.png"/><Relationship Id="rId10" Type="http://schemas.openxmlformats.org/officeDocument/2006/relationships/tags" Target="../tags/tag114.xml"/><Relationship Id="rId19" Type="http://schemas.openxmlformats.org/officeDocument/2006/relationships/tags" Target="../tags/tag123.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 Id="rId22"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5.jpeg"/><Relationship Id="rId7"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microsoft.com/office/2007/relationships/hdphoto" Target="../media/hdphoto1.wdp"/><Relationship Id="rId10" Type="http://schemas.openxmlformats.org/officeDocument/2006/relationships/image" Target="../media/image47.jfif"/><Relationship Id="rId4" Type="http://schemas.openxmlformats.org/officeDocument/2006/relationships/image" Target="../media/image40.png"/><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image" Target="../media/image142.svg"/><Relationship Id="rId3" Type="http://schemas.openxmlformats.org/officeDocument/2006/relationships/tags" Target="../tags/tag128.xml"/><Relationship Id="rId21" Type="http://schemas.openxmlformats.org/officeDocument/2006/relationships/image" Target="../media/image145.png"/><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141.png"/><Relationship Id="rId2" Type="http://schemas.openxmlformats.org/officeDocument/2006/relationships/tags" Target="../tags/tag127.xml"/><Relationship Id="rId16" Type="http://schemas.openxmlformats.org/officeDocument/2006/relationships/image" Target="../media/image140.jpeg"/><Relationship Id="rId20" Type="http://schemas.openxmlformats.org/officeDocument/2006/relationships/image" Target="../media/image144.sv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5" Type="http://schemas.openxmlformats.org/officeDocument/2006/relationships/tags" Target="../tags/tag130.xml"/><Relationship Id="rId15" Type="http://schemas.openxmlformats.org/officeDocument/2006/relationships/image" Target="../media/image133.jpeg"/><Relationship Id="rId23" Type="http://schemas.openxmlformats.org/officeDocument/2006/relationships/image" Target="../media/image108.png"/><Relationship Id="rId10" Type="http://schemas.openxmlformats.org/officeDocument/2006/relationships/tags" Target="../tags/tag135.xml"/><Relationship Id="rId19" Type="http://schemas.openxmlformats.org/officeDocument/2006/relationships/image" Target="../media/image143.png"/><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slideLayout" Target="../slideLayouts/slideLayout3.xml"/><Relationship Id="rId22" Type="http://schemas.openxmlformats.org/officeDocument/2006/relationships/image" Target="../media/image146.svg"/></Relationships>
</file>

<file path=ppt/slides/_rels/slide21.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tags" Target="../tags/tag156.xml"/><Relationship Id="rId26" Type="http://schemas.openxmlformats.org/officeDocument/2006/relationships/tags" Target="../tags/tag164.xml"/><Relationship Id="rId3" Type="http://schemas.openxmlformats.org/officeDocument/2006/relationships/tags" Target="../tags/tag141.xml"/><Relationship Id="rId21" Type="http://schemas.openxmlformats.org/officeDocument/2006/relationships/tags" Target="../tags/tag159.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tags" Target="../tags/tag155.xml"/><Relationship Id="rId25" Type="http://schemas.openxmlformats.org/officeDocument/2006/relationships/tags" Target="../tags/tag163.xml"/><Relationship Id="rId2" Type="http://schemas.openxmlformats.org/officeDocument/2006/relationships/tags" Target="../tags/tag140.xml"/><Relationship Id="rId16" Type="http://schemas.openxmlformats.org/officeDocument/2006/relationships/tags" Target="../tags/tag154.xml"/><Relationship Id="rId20" Type="http://schemas.openxmlformats.org/officeDocument/2006/relationships/tags" Target="../tags/tag158.xml"/><Relationship Id="rId29" Type="http://schemas.openxmlformats.org/officeDocument/2006/relationships/tags" Target="../tags/tag167.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24" Type="http://schemas.openxmlformats.org/officeDocument/2006/relationships/tags" Target="../tags/tag162.xml"/><Relationship Id="rId32" Type="http://schemas.openxmlformats.org/officeDocument/2006/relationships/image" Target="../media/image109.png"/><Relationship Id="rId5" Type="http://schemas.openxmlformats.org/officeDocument/2006/relationships/tags" Target="../tags/tag143.xml"/><Relationship Id="rId15" Type="http://schemas.openxmlformats.org/officeDocument/2006/relationships/tags" Target="../tags/tag153.xml"/><Relationship Id="rId23" Type="http://schemas.openxmlformats.org/officeDocument/2006/relationships/tags" Target="../tags/tag161.xml"/><Relationship Id="rId28" Type="http://schemas.openxmlformats.org/officeDocument/2006/relationships/tags" Target="../tags/tag166.xml"/><Relationship Id="rId10" Type="http://schemas.openxmlformats.org/officeDocument/2006/relationships/tags" Target="../tags/tag148.xml"/><Relationship Id="rId19" Type="http://schemas.openxmlformats.org/officeDocument/2006/relationships/tags" Target="../tags/tag157.xml"/><Relationship Id="rId31" Type="http://schemas.openxmlformats.org/officeDocument/2006/relationships/slideLayout" Target="../slideLayouts/slideLayout3.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 Id="rId22" Type="http://schemas.openxmlformats.org/officeDocument/2006/relationships/tags" Target="../tags/tag160.xml"/><Relationship Id="rId27" Type="http://schemas.openxmlformats.org/officeDocument/2006/relationships/tags" Target="../tags/tag165.xml"/><Relationship Id="rId30" Type="http://schemas.openxmlformats.org/officeDocument/2006/relationships/tags" Target="../tags/tag168.xml"/></Relationships>
</file>

<file path=ppt/slides/_rels/slide22.xml.rels><?xml version="1.0" encoding="UTF-8" standalone="yes"?>
<Relationships xmlns="http://schemas.openxmlformats.org/package/2006/relationships"><Relationship Id="rId8" Type="http://schemas.openxmlformats.org/officeDocument/2006/relationships/tags" Target="../tags/tag176.xml"/><Relationship Id="rId3" Type="http://schemas.openxmlformats.org/officeDocument/2006/relationships/tags" Target="../tags/tag171.xml"/><Relationship Id="rId7" Type="http://schemas.openxmlformats.org/officeDocument/2006/relationships/tags" Target="../tags/tag175.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image" Target="../media/image110.png"/><Relationship Id="rId5" Type="http://schemas.openxmlformats.org/officeDocument/2006/relationships/tags" Target="../tags/tag173.xml"/><Relationship Id="rId10" Type="http://schemas.openxmlformats.org/officeDocument/2006/relationships/image" Target="../media/image133.jpeg"/><Relationship Id="rId4" Type="http://schemas.openxmlformats.org/officeDocument/2006/relationships/tags" Target="../tags/tag172.xml"/><Relationship Id="rId9"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slideLayout" Target="../slideLayouts/slideLayout1.xml"/><Relationship Id="rId1" Type="http://schemas.openxmlformats.org/officeDocument/2006/relationships/tags" Target="../tags/tag177.xml"/><Relationship Id="rId5" Type="http://schemas.microsoft.com/office/2007/relationships/hdphoto" Target="../media/hdphoto2.wdp"/><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svg"/><Relationship Id="rId18" Type="http://schemas.openxmlformats.org/officeDocument/2006/relationships/image" Target="../media/image3.png"/><Relationship Id="rId3" Type="http://schemas.openxmlformats.org/officeDocument/2006/relationships/image" Target="../media/image49.svg"/><Relationship Id="rId21" Type="http://schemas.openxmlformats.org/officeDocument/2006/relationships/image" Target="../media/image7.png"/><Relationship Id="rId7" Type="http://schemas.openxmlformats.org/officeDocument/2006/relationships/image" Target="../media/image51.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3.svg"/><Relationship Id="rId5" Type="http://schemas.openxmlformats.org/officeDocument/2006/relationships/image" Target="../media/image50.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4.svg"/><Relationship Id="rId4" Type="http://schemas.openxmlformats.org/officeDocument/2006/relationships/image" Target="../media/image10.png"/><Relationship Id="rId9" Type="http://schemas.openxmlformats.org/officeDocument/2006/relationships/image" Target="../media/image52.svg"/><Relationship Id="rId14"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37.xml.rels><?xml version="1.0" encoding="UTF-8" standalone="yes"?>
<Relationships xmlns="http://schemas.openxmlformats.org/package/2006/relationships"><Relationship Id="rId2" Type="http://schemas.openxmlformats.org/officeDocument/2006/relationships/image" Target="../media/image148.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microsoft.com/en-us/power-platform/blog/power-automate/enhanced-enterprise-automation-observability/" TargetMode="External"/><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51.gi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aka.ms/mcsmodelpreviewgpt4.5"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153.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5.xml"/><Relationship Id="rId6" Type="http://schemas.openxmlformats.org/officeDocument/2006/relationships/image" Target="../media/image50.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52.svg"/><Relationship Id="rId19" Type="http://schemas.openxmlformats.org/officeDocument/2006/relationships/image" Target="../media/image3.png"/><Relationship Id="rId4" Type="http://schemas.openxmlformats.org/officeDocument/2006/relationships/image" Target="../media/image49.svg"/><Relationship Id="rId9" Type="http://schemas.openxmlformats.org/officeDocument/2006/relationships/image" Target="../media/image14.png"/><Relationship Id="rId14" Type="http://schemas.openxmlformats.org/officeDocument/2006/relationships/image" Target="../media/image25.svg"/></Relationships>
</file>

<file path=ppt/slides/_rels/slide43.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3.png"/><Relationship Id="rId26" Type="http://schemas.openxmlformats.org/officeDocument/2006/relationships/image" Target="../media/image36.png"/><Relationship Id="rId3" Type="http://schemas.openxmlformats.org/officeDocument/2006/relationships/image" Target="../media/image49.svg"/><Relationship Id="rId21" Type="http://schemas.openxmlformats.org/officeDocument/2006/relationships/image" Target="../media/image31.svg"/><Relationship Id="rId34" Type="http://schemas.openxmlformats.org/officeDocument/2006/relationships/image" Target="../media/image41.png"/><Relationship Id="rId7" Type="http://schemas.openxmlformats.org/officeDocument/2006/relationships/image" Target="../media/image51.svg"/><Relationship Id="rId12" Type="http://schemas.openxmlformats.org/officeDocument/2006/relationships/image" Target="../media/image18.png"/><Relationship Id="rId17" Type="http://schemas.openxmlformats.org/officeDocument/2006/relationships/image" Target="../media/image29.svg"/><Relationship Id="rId25" Type="http://schemas.openxmlformats.org/officeDocument/2006/relationships/image" Target="../media/image35.svg"/><Relationship Id="rId33" Type="http://schemas.openxmlformats.org/officeDocument/2006/relationships/image" Target="../media/image159.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image" Target="../media/image155.svg"/><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4.png"/><Relationship Id="rId32" Type="http://schemas.openxmlformats.org/officeDocument/2006/relationships/image" Target="../media/image158.png"/><Relationship Id="rId5" Type="http://schemas.openxmlformats.org/officeDocument/2006/relationships/image" Target="../media/image50.svg"/><Relationship Id="rId15" Type="http://schemas.openxmlformats.org/officeDocument/2006/relationships/image" Target="../media/image21.svg"/><Relationship Id="rId23" Type="http://schemas.openxmlformats.org/officeDocument/2006/relationships/image" Target="../media/image33.svg"/><Relationship Id="rId28" Type="http://schemas.openxmlformats.org/officeDocument/2006/relationships/image" Target="../media/image154.png"/><Relationship Id="rId10" Type="http://schemas.openxmlformats.org/officeDocument/2006/relationships/image" Target="../media/image16.png"/><Relationship Id="rId19" Type="http://schemas.openxmlformats.org/officeDocument/2006/relationships/image" Target="../media/image4.svg"/><Relationship Id="rId31" Type="http://schemas.openxmlformats.org/officeDocument/2006/relationships/image" Target="../media/image157.svg"/><Relationship Id="rId4" Type="http://schemas.openxmlformats.org/officeDocument/2006/relationships/image" Target="../media/image10.png"/><Relationship Id="rId9" Type="http://schemas.openxmlformats.org/officeDocument/2006/relationships/image" Target="../media/image52.svg"/><Relationship Id="rId14" Type="http://schemas.openxmlformats.org/officeDocument/2006/relationships/image" Target="../media/image20.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156.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26" Type="http://schemas.openxmlformats.org/officeDocument/2006/relationships/image" Target="../media/image68.png"/><Relationship Id="rId21" Type="http://schemas.microsoft.com/office/2007/relationships/hdphoto" Target="../media/hdphoto11.wdp"/><Relationship Id="rId34" Type="http://schemas.openxmlformats.org/officeDocument/2006/relationships/image" Target="../media/image72.png"/><Relationship Id="rId42" Type="http://schemas.microsoft.com/office/2007/relationships/hdphoto" Target="../media/hdphoto21.wdp"/><Relationship Id="rId47" Type="http://schemas.openxmlformats.org/officeDocument/2006/relationships/image" Target="../media/image81.png"/><Relationship Id="rId50" Type="http://schemas.openxmlformats.org/officeDocument/2006/relationships/image" Target="../media/image84.png"/><Relationship Id="rId55" Type="http://schemas.openxmlformats.org/officeDocument/2006/relationships/image" Target="../media/image89.png"/><Relationship Id="rId63" Type="http://schemas.openxmlformats.org/officeDocument/2006/relationships/image" Target="../media/image96.jfif"/><Relationship Id="rId7" Type="http://schemas.openxmlformats.org/officeDocument/2006/relationships/image" Target="../media/image57.png"/><Relationship Id="rId2" Type="http://schemas.openxmlformats.org/officeDocument/2006/relationships/notesSlide" Target="../notesSlides/notesSlide2.xml"/><Relationship Id="rId16" Type="http://schemas.microsoft.com/office/2007/relationships/hdphoto" Target="../media/hdphoto9.wdp"/><Relationship Id="rId29" Type="http://schemas.microsoft.com/office/2007/relationships/hdphoto" Target="../media/hdphoto15.wdp"/><Relationship Id="rId11" Type="http://schemas.openxmlformats.org/officeDocument/2006/relationships/image" Target="../media/image60.png"/><Relationship Id="rId24" Type="http://schemas.openxmlformats.org/officeDocument/2006/relationships/image" Target="../media/image67.png"/><Relationship Id="rId32" Type="http://schemas.openxmlformats.org/officeDocument/2006/relationships/image" Target="../media/image71.png"/><Relationship Id="rId37" Type="http://schemas.microsoft.com/office/2007/relationships/hdphoto" Target="../media/hdphoto19.wdp"/><Relationship Id="rId40" Type="http://schemas.openxmlformats.org/officeDocument/2006/relationships/image" Target="../media/image75.jpeg"/><Relationship Id="rId45" Type="http://schemas.openxmlformats.org/officeDocument/2006/relationships/image" Target="../media/image79.png"/><Relationship Id="rId53" Type="http://schemas.openxmlformats.org/officeDocument/2006/relationships/image" Target="../media/image87.png"/><Relationship Id="rId58" Type="http://schemas.microsoft.com/office/2007/relationships/hdphoto" Target="../media/hdphoto22.wdp"/><Relationship Id="rId66" Type="http://schemas.openxmlformats.org/officeDocument/2006/relationships/image" Target="../media/image99.jpg"/><Relationship Id="rId5" Type="http://schemas.openxmlformats.org/officeDocument/2006/relationships/image" Target="../media/image56.png"/><Relationship Id="rId61" Type="http://schemas.openxmlformats.org/officeDocument/2006/relationships/image" Target="../media/image94.jfif"/><Relationship Id="rId19" Type="http://schemas.openxmlformats.org/officeDocument/2006/relationships/image" Target="../media/image64.jpg"/><Relationship Id="rId14" Type="http://schemas.microsoft.com/office/2007/relationships/hdphoto" Target="../media/hdphoto8.wdp"/><Relationship Id="rId22" Type="http://schemas.openxmlformats.org/officeDocument/2006/relationships/image" Target="../media/image66.png"/><Relationship Id="rId27" Type="http://schemas.microsoft.com/office/2007/relationships/hdphoto" Target="../media/hdphoto14.wdp"/><Relationship Id="rId30" Type="http://schemas.openxmlformats.org/officeDocument/2006/relationships/image" Target="../media/image70.png"/><Relationship Id="rId35" Type="http://schemas.microsoft.com/office/2007/relationships/hdphoto" Target="../media/hdphoto18.wdp"/><Relationship Id="rId43" Type="http://schemas.openxmlformats.org/officeDocument/2006/relationships/image" Target="../media/image77.png"/><Relationship Id="rId48" Type="http://schemas.openxmlformats.org/officeDocument/2006/relationships/image" Target="../media/image82.png"/><Relationship Id="rId56" Type="http://schemas.openxmlformats.org/officeDocument/2006/relationships/image" Target="../media/image90.png"/><Relationship Id="rId64" Type="http://schemas.openxmlformats.org/officeDocument/2006/relationships/image" Target="../media/image97.jfif"/><Relationship Id="rId8" Type="http://schemas.microsoft.com/office/2007/relationships/hdphoto" Target="../media/hdphoto6.wdp"/><Relationship Id="rId51" Type="http://schemas.openxmlformats.org/officeDocument/2006/relationships/image" Target="../media/image85.png"/><Relationship Id="rId3" Type="http://schemas.openxmlformats.org/officeDocument/2006/relationships/image" Target="../media/image55.png"/><Relationship Id="rId12" Type="http://schemas.microsoft.com/office/2007/relationships/hdphoto" Target="../media/hdphoto7.wdp"/><Relationship Id="rId17" Type="http://schemas.openxmlformats.org/officeDocument/2006/relationships/image" Target="../media/image63.png"/><Relationship Id="rId25" Type="http://schemas.microsoft.com/office/2007/relationships/hdphoto" Target="../media/hdphoto13.wdp"/><Relationship Id="rId33" Type="http://schemas.microsoft.com/office/2007/relationships/hdphoto" Target="../media/hdphoto17.wdp"/><Relationship Id="rId38" Type="http://schemas.openxmlformats.org/officeDocument/2006/relationships/image" Target="../media/image74.png"/><Relationship Id="rId46" Type="http://schemas.openxmlformats.org/officeDocument/2006/relationships/image" Target="../media/image80.png"/><Relationship Id="rId59" Type="http://schemas.openxmlformats.org/officeDocument/2006/relationships/image" Target="../media/image92.jpg"/><Relationship Id="rId20" Type="http://schemas.openxmlformats.org/officeDocument/2006/relationships/image" Target="../media/image65.png"/><Relationship Id="rId41" Type="http://schemas.openxmlformats.org/officeDocument/2006/relationships/image" Target="../media/image76.png"/><Relationship Id="rId54" Type="http://schemas.openxmlformats.org/officeDocument/2006/relationships/image" Target="../media/image88.png"/><Relationship Id="rId62" Type="http://schemas.openxmlformats.org/officeDocument/2006/relationships/image" Target="../media/image95.jpg"/><Relationship Id="rId1" Type="http://schemas.openxmlformats.org/officeDocument/2006/relationships/slideLayout" Target="../slideLayouts/slideLayout8.xml"/><Relationship Id="rId6" Type="http://schemas.microsoft.com/office/2007/relationships/hdphoto" Target="../media/hdphoto5.wdp"/><Relationship Id="rId15" Type="http://schemas.openxmlformats.org/officeDocument/2006/relationships/image" Target="../media/image62.png"/><Relationship Id="rId23" Type="http://schemas.microsoft.com/office/2007/relationships/hdphoto" Target="../media/hdphoto12.wdp"/><Relationship Id="rId28" Type="http://schemas.openxmlformats.org/officeDocument/2006/relationships/image" Target="../media/image69.png"/><Relationship Id="rId36" Type="http://schemas.openxmlformats.org/officeDocument/2006/relationships/image" Target="../media/image73.png"/><Relationship Id="rId49" Type="http://schemas.openxmlformats.org/officeDocument/2006/relationships/image" Target="../media/image83.png"/><Relationship Id="rId57" Type="http://schemas.openxmlformats.org/officeDocument/2006/relationships/image" Target="../media/image91.png"/><Relationship Id="rId10" Type="http://schemas.openxmlformats.org/officeDocument/2006/relationships/image" Target="../media/image59.jpeg"/><Relationship Id="rId31" Type="http://schemas.microsoft.com/office/2007/relationships/hdphoto" Target="../media/hdphoto16.wdp"/><Relationship Id="rId44" Type="http://schemas.openxmlformats.org/officeDocument/2006/relationships/image" Target="../media/image78.png"/><Relationship Id="rId52" Type="http://schemas.openxmlformats.org/officeDocument/2006/relationships/image" Target="../media/image86.png"/><Relationship Id="rId60" Type="http://schemas.openxmlformats.org/officeDocument/2006/relationships/image" Target="../media/image93.jfif"/><Relationship Id="rId65" Type="http://schemas.openxmlformats.org/officeDocument/2006/relationships/image" Target="../media/image98.jfif"/><Relationship Id="rId4" Type="http://schemas.microsoft.com/office/2007/relationships/hdphoto" Target="../media/hdphoto4.wdp"/><Relationship Id="rId9" Type="http://schemas.openxmlformats.org/officeDocument/2006/relationships/image" Target="../media/image58.png"/><Relationship Id="rId13" Type="http://schemas.openxmlformats.org/officeDocument/2006/relationships/image" Target="../media/image61.png"/><Relationship Id="rId18" Type="http://schemas.microsoft.com/office/2007/relationships/hdphoto" Target="../media/hdphoto10.wdp"/><Relationship Id="rId39" Type="http://schemas.microsoft.com/office/2007/relationships/hdphoto" Target="../media/hdphoto20.wdp"/></Relationships>
</file>

<file path=ppt/slides/_rels/slide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103.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52.svg"/><Relationship Id="rId19" Type="http://schemas.openxmlformats.org/officeDocument/2006/relationships/image" Target="../media/image3.png"/><Relationship Id="rId4" Type="http://schemas.openxmlformats.org/officeDocument/2006/relationships/image" Target="../media/image49.svg"/><Relationship Id="rId9" Type="http://schemas.openxmlformats.org/officeDocument/2006/relationships/image" Target="../media/image14.png"/><Relationship Id="rId14" Type="http://schemas.openxmlformats.org/officeDocument/2006/relationships/image" Target="../media/image25.svg"/></Relationships>
</file>

<file path=ppt/slides/_rels/slide9.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microsoft.com/office/2007/relationships/hdphoto" Target="../media/hdphoto1.wdp"/><Relationship Id="rId4" Type="http://schemas.openxmlformats.org/officeDocument/2006/relationships/tags" Target="../tags/tag4.xml"/><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87433" y="4962166"/>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42072DFF-CC3B-4629-BF2A-2259CB044259}"/>
              </a:ext>
            </a:extLst>
          </p:cNvPr>
          <p:cNvGrpSpPr/>
          <p:nvPr/>
        </p:nvGrpSpPr>
        <p:grpSpPr>
          <a:xfrm>
            <a:off x="3080320" y="5307710"/>
            <a:ext cx="1339179" cy="1760210"/>
            <a:chOff x="10954599" y="1265743"/>
            <a:chExt cx="944334" cy="1241228"/>
          </a:xfrm>
        </p:grpSpPr>
        <p:pic>
          <p:nvPicPr>
            <p:cNvPr id="9" name="Graphique 8">
              <a:extLst>
                <a:ext uri="{FF2B5EF4-FFF2-40B4-BE49-F238E27FC236}">
                  <a16:creationId xmlns:a16="http://schemas.microsoft.com/office/drawing/2014/main" id="{5F1E5442-7D38-4BA8-AEAA-5D47847B83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3563BD9-1068-4EBD-A42F-C850837142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A469648A-CB11-470B-A139-EF244A44789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0189541" y="5190287"/>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0192990" y="-259803"/>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678370" y="-87592"/>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49" y="1044479"/>
              <a:ext cx="794518" cy="916751"/>
            </a:xfrm>
            <a:prstGeom prst="rect">
              <a:avLst/>
            </a:prstGeom>
          </p:spPr>
        </p:pic>
      </p:grpSp>
      <p:pic>
        <p:nvPicPr>
          <p:cNvPr id="24" name="Graphique 23">
            <a:extLst>
              <a:ext uri="{FF2B5EF4-FFF2-40B4-BE49-F238E27FC236}">
                <a16:creationId xmlns:a16="http://schemas.microsoft.com/office/drawing/2014/main" id="{A93C3E0B-701E-4072-A1F8-550EF86A6F3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93707" y="5885818"/>
            <a:ext cx="630544" cy="630544"/>
          </a:xfrm>
          <a:prstGeom prst="rect">
            <a:avLst/>
          </a:prstGeom>
        </p:spPr>
      </p:pic>
      <p:pic>
        <p:nvPicPr>
          <p:cNvPr id="26" name="Graphique 25">
            <a:extLst>
              <a:ext uri="{FF2B5EF4-FFF2-40B4-BE49-F238E27FC236}">
                <a16:creationId xmlns:a16="http://schemas.microsoft.com/office/drawing/2014/main" id="{F067F0F5-AEDC-4BA1-BAF2-9BF216EF229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1365" y="389803"/>
            <a:ext cx="630544" cy="630544"/>
          </a:xfrm>
          <a:prstGeom prst="rect">
            <a:avLst/>
          </a:prstGeom>
        </p:spPr>
      </p:pic>
      <p:pic>
        <p:nvPicPr>
          <p:cNvPr id="27" name="Graphique 26">
            <a:extLst>
              <a:ext uri="{FF2B5EF4-FFF2-40B4-BE49-F238E27FC236}">
                <a16:creationId xmlns:a16="http://schemas.microsoft.com/office/drawing/2014/main" id="{FE133812-CA96-43A1-9998-FD1691D5C38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75697" y="365322"/>
            <a:ext cx="630544" cy="630544"/>
          </a:xfrm>
          <a:prstGeom prst="rect">
            <a:avLst/>
          </a:prstGeom>
        </p:spPr>
      </p:pic>
      <p:sp>
        <p:nvSpPr>
          <p:cNvPr id="28" name="ZoneTexte 27">
            <a:extLst>
              <a:ext uri="{FF2B5EF4-FFF2-40B4-BE49-F238E27FC236}">
                <a16:creationId xmlns:a16="http://schemas.microsoft.com/office/drawing/2014/main" id="{F375A38E-CB10-4B26-9B56-9118B240D26D}"/>
              </a:ext>
            </a:extLst>
          </p:cNvPr>
          <p:cNvSpPr txBox="1"/>
          <p:nvPr/>
        </p:nvSpPr>
        <p:spPr>
          <a:xfrm>
            <a:off x="1498240" y="212393"/>
            <a:ext cx="9182322" cy="923330"/>
          </a:xfrm>
          <a:prstGeom prst="rect">
            <a:avLst/>
          </a:prstGeom>
          <a:noFill/>
        </p:spPr>
        <p:txBody>
          <a:bodyPr wrap="none" rtlCol="0">
            <a:spAutoFit/>
          </a:bodyPr>
          <a:lstStyle/>
          <a:p>
            <a:pPr algn="ctr"/>
            <a:r>
              <a:rPr lang="fr-FR" sz="5400" dirty="0">
                <a:solidFill>
                  <a:schemeClr val="tx1">
                    <a:lumMod val="85000"/>
                    <a:lumOff val="15000"/>
                  </a:schemeClr>
                </a:solidFill>
                <a:latin typeface="Berlin Sans FB Demi" panose="020E0802020502020306" pitchFamily="34" charset="0"/>
              </a:rPr>
              <a:t>FRENCH POWER BREAK </a:t>
            </a:r>
            <a:r>
              <a:rPr lang="fr-FR" sz="3200" dirty="0">
                <a:solidFill>
                  <a:schemeClr val="tx1">
                    <a:lumMod val="85000"/>
                    <a:lumOff val="15000"/>
                  </a:schemeClr>
                </a:solidFill>
                <a:latin typeface="Berlin Sans FB Demi" panose="020E0802020502020306" pitchFamily="34" charset="0"/>
              </a:rPr>
              <a:t>N°36</a:t>
            </a:r>
            <a:endParaRPr lang="fr-FR" sz="5400" dirty="0">
              <a:solidFill>
                <a:schemeClr val="tx1">
                  <a:lumMod val="85000"/>
                  <a:lumOff val="15000"/>
                </a:schemeClr>
              </a:solidFill>
              <a:latin typeface="Berlin Sans FB Demi" panose="020E0802020502020306" pitchFamily="34" charset="0"/>
            </a:endParaRPr>
          </a:p>
        </p:txBody>
      </p:sp>
      <p:sp>
        <p:nvSpPr>
          <p:cNvPr id="29" name="ZoneTexte 28">
            <a:extLst>
              <a:ext uri="{FF2B5EF4-FFF2-40B4-BE49-F238E27FC236}">
                <a16:creationId xmlns:a16="http://schemas.microsoft.com/office/drawing/2014/main" id="{CB892594-7024-4545-AEF5-72B22C06A1A3}"/>
              </a:ext>
            </a:extLst>
          </p:cNvPr>
          <p:cNvSpPr txBox="1"/>
          <p:nvPr/>
        </p:nvSpPr>
        <p:spPr>
          <a:xfrm>
            <a:off x="2302160" y="825771"/>
            <a:ext cx="7574509" cy="923330"/>
          </a:xfrm>
          <a:prstGeom prst="rect">
            <a:avLst/>
          </a:prstGeom>
          <a:noFill/>
        </p:spPr>
        <p:txBody>
          <a:bodyPr wrap="none" lIns="91440" tIns="45720" rIns="91440" bIns="45720" rtlCol="0" anchor="t">
            <a:spAutoFit/>
          </a:bodyPr>
          <a:lstStyle/>
          <a:p>
            <a:pPr algn="ctr"/>
            <a:r>
              <a:rPr lang="fr-FR" sz="3200" dirty="0">
                <a:solidFill>
                  <a:srgbClr val="742774"/>
                </a:solidFill>
                <a:latin typeface="Berlin Sans FB"/>
              </a:rPr>
              <a:t>Mercredi </a:t>
            </a:r>
            <a:r>
              <a:rPr lang="fr-FR" sz="5400" dirty="0">
                <a:solidFill>
                  <a:srgbClr val="742774"/>
                </a:solidFill>
                <a:latin typeface="Berlin Sans FB"/>
              </a:rPr>
              <a:t>26</a:t>
            </a:r>
            <a:r>
              <a:rPr lang="fr-FR" sz="3200" dirty="0">
                <a:solidFill>
                  <a:srgbClr val="742774"/>
                </a:solidFill>
                <a:latin typeface="Berlin Sans FB"/>
              </a:rPr>
              <a:t> mars 2025 – </a:t>
            </a:r>
            <a:r>
              <a:rPr lang="fr-FR" sz="4400" dirty="0">
                <a:solidFill>
                  <a:srgbClr val="742774"/>
                </a:solidFill>
                <a:latin typeface="Berlin Sans FB"/>
              </a:rPr>
              <a:t>13h </a:t>
            </a:r>
            <a:r>
              <a:rPr lang="fr-FR" sz="2400" dirty="0">
                <a:solidFill>
                  <a:srgbClr val="742774"/>
                </a:solidFill>
                <a:latin typeface="Berlin Sans FB"/>
              </a:rPr>
              <a:t>(UTC+1 Paris)</a:t>
            </a:r>
            <a:endParaRPr lang="fr-FR" sz="3200" dirty="0">
              <a:solidFill>
                <a:srgbClr val="742774"/>
              </a:solidFill>
              <a:latin typeface="Berlin Sans FB"/>
            </a:endParaRPr>
          </a:p>
        </p:txBody>
      </p:sp>
      <p:pic>
        <p:nvPicPr>
          <p:cNvPr id="30" name="Graphique 29">
            <a:extLst>
              <a:ext uri="{FF2B5EF4-FFF2-40B4-BE49-F238E27FC236}">
                <a16:creationId xmlns:a16="http://schemas.microsoft.com/office/drawing/2014/main" id="{51280109-CA61-49B8-84B4-C38213CD39B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875633" y="5678454"/>
            <a:ext cx="630000" cy="630000"/>
          </a:xfrm>
          <a:prstGeom prst="rect">
            <a:avLst/>
          </a:prstGeom>
        </p:spPr>
      </p:pic>
      <p:grpSp>
        <p:nvGrpSpPr>
          <p:cNvPr id="31" name="Groupe 30">
            <a:extLst>
              <a:ext uri="{FF2B5EF4-FFF2-40B4-BE49-F238E27FC236}">
                <a16:creationId xmlns:a16="http://schemas.microsoft.com/office/drawing/2014/main" id="{9F9E08F5-F89A-4DD1-A117-65EDE02C7677}"/>
              </a:ext>
            </a:extLst>
          </p:cNvPr>
          <p:cNvGrpSpPr/>
          <p:nvPr/>
        </p:nvGrpSpPr>
        <p:grpSpPr>
          <a:xfrm>
            <a:off x="10554947" y="2039032"/>
            <a:ext cx="1404384" cy="1636544"/>
            <a:chOff x="320191" y="927597"/>
            <a:chExt cx="1404384" cy="1636544"/>
          </a:xfrm>
        </p:grpSpPr>
        <p:pic>
          <p:nvPicPr>
            <p:cNvPr id="32" name="Graphique 31">
              <a:extLst>
                <a:ext uri="{FF2B5EF4-FFF2-40B4-BE49-F238E27FC236}">
                  <a16:creationId xmlns:a16="http://schemas.microsoft.com/office/drawing/2014/main" id="{8B386882-2951-4BB8-BBCF-C75552B7FB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20191" y="927597"/>
              <a:ext cx="1215806" cy="1402853"/>
            </a:xfrm>
            <a:prstGeom prst="rect">
              <a:avLst/>
            </a:prstGeom>
          </p:spPr>
        </p:pic>
        <p:pic>
          <p:nvPicPr>
            <p:cNvPr id="33" name="Graphique 32">
              <a:extLst>
                <a:ext uri="{FF2B5EF4-FFF2-40B4-BE49-F238E27FC236}">
                  <a16:creationId xmlns:a16="http://schemas.microsoft.com/office/drawing/2014/main" id="{7C2CC8A2-6256-4DC6-A109-6E7334082C7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79530" y="1358320"/>
              <a:ext cx="1045045" cy="1205821"/>
            </a:xfrm>
            <a:prstGeom prst="rect">
              <a:avLst/>
            </a:prstGeom>
          </p:spPr>
        </p:pic>
        <p:pic>
          <p:nvPicPr>
            <p:cNvPr id="34" name="Graphique 33">
              <a:extLst>
                <a:ext uri="{FF2B5EF4-FFF2-40B4-BE49-F238E27FC236}">
                  <a16:creationId xmlns:a16="http://schemas.microsoft.com/office/drawing/2014/main" id="{169043E7-D295-4C01-8888-046C4EEC223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04793" y="1022587"/>
              <a:ext cx="794518" cy="916751"/>
            </a:xfrm>
            <a:prstGeom prst="rect">
              <a:avLst/>
            </a:prstGeom>
          </p:spPr>
        </p:pic>
      </p:grpSp>
      <p:pic>
        <p:nvPicPr>
          <p:cNvPr id="37" name="Image 36">
            <a:extLst>
              <a:ext uri="{FF2B5EF4-FFF2-40B4-BE49-F238E27FC236}">
                <a16:creationId xmlns:a16="http://schemas.microsoft.com/office/drawing/2014/main" id="{DDCB2138-9DAD-4B7D-8846-B68288AF3EAC}"/>
              </a:ext>
            </a:extLst>
          </p:cNvPr>
          <p:cNvPicPr>
            <a:picLocks noChangeAspect="1"/>
          </p:cNvPicPr>
          <p:nvPr/>
        </p:nvPicPr>
        <p:blipFill>
          <a:blip r:embed="rId37">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rcRect/>
          <a:stretch/>
        </p:blipFill>
        <p:spPr>
          <a:xfrm>
            <a:off x="2149860" y="2899459"/>
            <a:ext cx="1041842" cy="1041842"/>
          </a:xfrm>
          <a:prstGeom prst="flowChartConnector">
            <a:avLst/>
          </a:prstGeom>
          <a:ln>
            <a:noFill/>
          </a:ln>
          <a:effectLst>
            <a:outerShdw blurRad="190500" algn="tl" rotWithShape="0">
              <a:srgbClr val="000000">
                <a:alpha val="70000"/>
              </a:srgbClr>
            </a:outerShdw>
          </a:effectLst>
        </p:spPr>
      </p:pic>
      <p:sp>
        <p:nvSpPr>
          <p:cNvPr id="38" name="ZoneTexte 37">
            <a:extLst>
              <a:ext uri="{FF2B5EF4-FFF2-40B4-BE49-F238E27FC236}">
                <a16:creationId xmlns:a16="http://schemas.microsoft.com/office/drawing/2014/main" id="{3AD62353-66DA-437B-A82D-75433367BE34}"/>
              </a:ext>
            </a:extLst>
          </p:cNvPr>
          <p:cNvSpPr txBox="1"/>
          <p:nvPr/>
        </p:nvSpPr>
        <p:spPr>
          <a:xfrm>
            <a:off x="3254333" y="2861349"/>
            <a:ext cx="2516779" cy="461665"/>
          </a:xfrm>
          <a:prstGeom prst="rect">
            <a:avLst/>
          </a:prstGeom>
          <a:noFill/>
        </p:spPr>
        <p:txBody>
          <a:bodyPr wrap="none" lIns="91440" tIns="45720" rIns="91440" bIns="45720" rtlCol="0" anchor="t">
            <a:spAutoFit/>
          </a:bodyPr>
          <a:lstStyle/>
          <a:p>
            <a:r>
              <a:rPr lang="fr-FR" sz="2400" dirty="0">
                <a:latin typeface="Segoe UI Semibold"/>
                <a:cs typeface="Segoe UI Semibold"/>
              </a:rPr>
              <a:t>Romain GERARD</a:t>
            </a:r>
          </a:p>
        </p:txBody>
      </p:sp>
      <p:sp>
        <p:nvSpPr>
          <p:cNvPr id="39" name="ZoneTexte 38">
            <a:extLst>
              <a:ext uri="{FF2B5EF4-FFF2-40B4-BE49-F238E27FC236}">
                <a16:creationId xmlns:a16="http://schemas.microsoft.com/office/drawing/2014/main" id="{C17792EC-B649-4521-8BC0-704F4F4F9823}"/>
              </a:ext>
            </a:extLst>
          </p:cNvPr>
          <p:cNvSpPr txBox="1"/>
          <p:nvPr/>
        </p:nvSpPr>
        <p:spPr>
          <a:xfrm>
            <a:off x="3292811" y="3337259"/>
            <a:ext cx="8437964" cy="707886"/>
          </a:xfrm>
          <a:prstGeom prst="rect">
            <a:avLst/>
          </a:prstGeom>
          <a:noFill/>
        </p:spPr>
        <p:txBody>
          <a:bodyPr wrap="square" lIns="91440" tIns="45720" rIns="91440" bIns="45720" rtlCol="0" anchor="t">
            <a:spAutoFit/>
          </a:bodyPr>
          <a:lstStyle/>
          <a:p>
            <a:r>
              <a:rPr lang="fr-FR" dirty="0">
                <a:solidFill>
                  <a:srgbClr val="742774"/>
                </a:solidFill>
                <a:latin typeface="Segoe UI Semibold"/>
                <a:cs typeface="Segoe UI Semibold"/>
              </a:rPr>
              <a:t>Copilot Studio </a:t>
            </a:r>
            <a:r>
              <a:rPr lang="fr-FR" dirty="0">
                <a:solidFill>
                  <a:srgbClr val="742774"/>
                </a:solidFill>
                <a:latin typeface="Segoe UI"/>
                <a:cs typeface="Segoe UI"/>
              </a:rPr>
              <a:t>: </a:t>
            </a:r>
            <a:r>
              <a:rPr lang="fr-FR" sz="2000" dirty="0"/>
              <a:t>Comprendre, optimiser la qualité des réponses </a:t>
            </a:r>
            <a:br>
              <a:rPr lang="fr-FR" sz="2000" dirty="0"/>
            </a:br>
            <a:r>
              <a:rPr lang="fr-FR" sz="2000" dirty="0"/>
              <a:t>et maîtriser le RAG (Récupération Augmentée par Génération)</a:t>
            </a:r>
            <a:endParaRPr lang="fr-FR" dirty="0">
              <a:latin typeface="Segoe UI"/>
              <a:cs typeface="Segoe UI"/>
            </a:endParaRPr>
          </a:p>
        </p:txBody>
      </p:sp>
      <p:sp>
        <p:nvSpPr>
          <p:cNvPr id="41" name="ZoneTexte 40">
            <a:extLst>
              <a:ext uri="{FF2B5EF4-FFF2-40B4-BE49-F238E27FC236}">
                <a16:creationId xmlns:a16="http://schemas.microsoft.com/office/drawing/2014/main" id="{309B52EE-F75E-4904-AF65-5BA395A3D838}"/>
              </a:ext>
            </a:extLst>
          </p:cNvPr>
          <p:cNvSpPr txBox="1"/>
          <p:nvPr/>
        </p:nvSpPr>
        <p:spPr>
          <a:xfrm>
            <a:off x="4053972" y="4438661"/>
            <a:ext cx="5578569" cy="461665"/>
          </a:xfrm>
          <a:prstGeom prst="rect">
            <a:avLst/>
          </a:prstGeom>
          <a:noFill/>
        </p:spPr>
        <p:txBody>
          <a:bodyPr wrap="square" rtlCol="0">
            <a:spAutoFit/>
          </a:bodyPr>
          <a:lstStyle/>
          <a:p>
            <a:r>
              <a:rPr lang="fr-FR" sz="2400" dirty="0">
                <a:latin typeface="Segoe UI Semibold" panose="020B0702040204020203" pitchFamily="34" charset="0"/>
                <a:cs typeface="Segoe UI Semibold" panose="020B0702040204020203" pitchFamily="34" charset="0"/>
              </a:rPr>
              <a:t>Alassane BARRO</a:t>
            </a:r>
          </a:p>
        </p:txBody>
      </p:sp>
      <p:sp>
        <p:nvSpPr>
          <p:cNvPr id="42" name="ZoneTexte 41">
            <a:extLst>
              <a:ext uri="{FF2B5EF4-FFF2-40B4-BE49-F238E27FC236}">
                <a16:creationId xmlns:a16="http://schemas.microsoft.com/office/drawing/2014/main" id="{4BCB5372-1AB6-44A8-AD04-1395BEABC92C}"/>
              </a:ext>
            </a:extLst>
          </p:cNvPr>
          <p:cNvSpPr txBox="1"/>
          <p:nvPr/>
        </p:nvSpPr>
        <p:spPr>
          <a:xfrm>
            <a:off x="4011491" y="4899567"/>
            <a:ext cx="8576434" cy="707886"/>
          </a:xfrm>
          <a:prstGeom prst="rect">
            <a:avLst/>
          </a:prstGeom>
          <a:noFill/>
        </p:spPr>
        <p:txBody>
          <a:bodyPr wrap="square" rtlCol="0">
            <a:spAutoFit/>
          </a:bodyPr>
          <a:lstStyle/>
          <a:p>
            <a:r>
              <a:rPr lang="fr-FR" dirty="0">
                <a:solidFill>
                  <a:srgbClr val="742774"/>
                </a:solidFill>
                <a:latin typeface="Segoe UI Semibold" panose="020B0702040204020203" pitchFamily="34" charset="0"/>
                <a:cs typeface="Segoe UI Semibold" panose="020B0702040204020203" pitchFamily="34" charset="0"/>
              </a:rPr>
              <a:t>Power Apps </a:t>
            </a:r>
            <a:r>
              <a:rPr lang="fr-FR" dirty="0">
                <a:latin typeface="Segoe UI" panose="020B0502040204020203" pitchFamily="34" charset="0"/>
                <a:cs typeface="Segoe UI" panose="020B0502040204020203" pitchFamily="34" charset="0"/>
              </a:rPr>
              <a:t>: </a:t>
            </a:r>
            <a:r>
              <a:rPr lang="fr-FR" sz="2000" b="0" i="0" dirty="0">
                <a:effectLst/>
                <a:latin typeface="-apple-system"/>
              </a:rPr>
              <a:t>Réinventez vos applications avec le Power Apps Component Framework (PCF) - exemple pas à pas avec open streetMAP</a:t>
            </a:r>
            <a:endParaRPr lang="fr-FR" dirty="0">
              <a:latin typeface="-apple-system"/>
            </a:endParaRPr>
          </a:p>
        </p:txBody>
      </p:sp>
      <p:sp>
        <p:nvSpPr>
          <p:cNvPr id="77" name="ZoneTexte 76">
            <a:extLst>
              <a:ext uri="{FF2B5EF4-FFF2-40B4-BE49-F238E27FC236}">
                <a16:creationId xmlns:a16="http://schemas.microsoft.com/office/drawing/2014/main" id="{1A19530D-316C-4F74-AFDA-C21D685B312D}"/>
              </a:ext>
            </a:extLst>
          </p:cNvPr>
          <p:cNvSpPr txBox="1"/>
          <p:nvPr/>
        </p:nvSpPr>
        <p:spPr>
          <a:xfrm>
            <a:off x="5455862" y="5739594"/>
            <a:ext cx="4438431" cy="830997"/>
          </a:xfrm>
          <a:prstGeom prst="rect">
            <a:avLst/>
          </a:prstGeom>
          <a:noFill/>
        </p:spPr>
        <p:txBody>
          <a:bodyPr wrap="square" rtlCol="0">
            <a:spAutoFit/>
          </a:bodyPr>
          <a:lstStyle/>
          <a:p>
            <a:pPr algn="ctr"/>
            <a:r>
              <a:rPr lang="fr-FR" sz="2400" dirty="0">
                <a:solidFill>
                  <a:srgbClr val="742774"/>
                </a:solidFill>
                <a:latin typeface="Berlin Sans FB" panose="020E0602020502020306" pitchFamily="34" charset="0"/>
              </a:rPr>
              <a:t>+ les dernières nouveautés de la plateforme et de la communauté</a:t>
            </a:r>
          </a:p>
        </p:txBody>
      </p:sp>
      <p:pic>
        <p:nvPicPr>
          <p:cNvPr id="2" name="Picture 2" descr="Microsoft">
            <a:extLst>
              <a:ext uri="{FF2B5EF4-FFF2-40B4-BE49-F238E27FC236}">
                <a16:creationId xmlns:a16="http://schemas.microsoft.com/office/drawing/2014/main" id="{46C2EB10-DD82-1675-1466-5BB81E82FE4B}"/>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44653" y="5689617"/>
            <a:ext cx="548894" cy="4912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icrosoft AI Builder">
            <a:extLst>
              <a:ext uri="{FF2B5EF4-FFF2-40B4-BE49-F238E27FC236}">
                <a16:creationId xmlns:a16="http://schemas.microsoft.com/office/drawing/2014/main" id="{1BB578F7-A061-D86E-6C3E-767ED5994247}"/>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793764" y="2287498"/>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66933336-5347-D9A5-53F9-ED9BD6E3439F}"/>
              </a:ext>
            </a:extLst>
          </p:cNvPr>
          <p:cNvPicPr>
            <a:picLocks noChangeAspect="1"/>
          </p:cNvPicPr>
          <p:nvPr/>
        </p:nvPicPr>
        <p:blipFill>
          <a:blip r:embed="rId41">
            <a:extLst>
              <a:ext uri="{BEBA8EAE-BF5A-486C-A8C5-ECC9F3942E4B}">
                <a14:imgProps xmlns:a14="http://schemas.microsoft.com/office/drawing/2010/main">
                  <a14:imgLayer r:embed="rId42">
                    <a14:imgEffect>
                      <a14:saturation sat="0"/>
                    </a14:imgEffect>
                  </a14:imgLayer>
                </a14:imgProps>
              </a:ext>
              <a:ext uri="{28A0092B-C50C-407E-A947-70E740481C1C}">
                <a14:useLocalDpi xmlns:a14="http://schemas.microsoft.com/office/drawing/2010/main" val="0"/>
              </a:ext>
            </a:extLst>
          </a:blip>
          <a:srcRect t="1564" b="1564"/>
          <a:stretch/>
        </p:blipFill>
        <p:spPr>
          <a:xfrm>
            <a:off x="2867747" y="4368862"/>
            <a:ext cx="1041842" cy="1041842"/>
          </a:xfrm>
          <a:prstGeom prst="flowChartConnector">
            <a:avLst/>
          </a:prstGeom>
          <a:ln>
            <a:noFill/>
          </a:ln>
          <a:effectLst>
            <a:outerShdw blurRad="190500" algn="tl" rotWithShape="0">
              <a:srgbClr val="000000">
                <a:alpha val="70000"/>
              </a:srgbClr>
            </a:outerShdw>
          </a:effectLst>
        </p:spPr>
      </p:pic>
      <p:sp>
        <p:nvSpPr>
          <p:cNvPr id="35" name="AutoShape 2" descr="A stylized logo of the Seattle Space Needle with a modern, minimalistic design. The logo is clean, vector-style, and features a sleek silhouette of the Space Needle with subtle details. Below the Space Needle, the text 'French Power Break Special Seattle' is elegantly integrated into the design in a stylish, modern font. The background is transparent, making it suitable for branding or design purposes.">
            <a:extLst>
              <a:ext uri="{FF2B5EF4-FFF2-40B4-BE49-F238E27FC236}">
                <a16:creationId xmlns:a16="http://schemas.microsoft.com/office/drawing/2014/main" id="{537DB5C4-D2CE-9857-702B-556F0ABCF929}"/>
              </a:ext>
            </a:extLst>
          </p:cNvPr>
          <p:cNvSpPr>
            <a:spLocks noChangeAspect="1" noChangeArrowheads="1"/>
          </p:cNvSpPr>
          <p:nvPr/>
        </p:nvSpPr>
        <p:spPr bwMode="auto">
          <a:xfrm>
            <a:off x="6697457" y="402012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0" name="Image 39" descr="Une image contenant texte, affiche, conception, illustration&#10;&#10;Le contenu généré par l’IA peut être incorrect.">
            <a:extLst>
              <a:ext uri="{FF2B5EF4-FFF2-40B4-BE49-F238E27FC236}">
                <a16:creationId xmlns:a16="http://schemas.microsoft.com/office/drawing/2014/main" id="{599F753D-5C5F-8D7F-41D3-1618727182F5}"/>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6488" y="2550800"/>
            <a:ext cx="2252255" cy="2541651"/>
          </a:xfrm>
          <a:prstGeom prst="rect">
            <a:avLst/>
          </a:prstGeom>
        </p:spPr>
      </p:pic>
      <p:pic>
        <p:nvPicPr>
          <p:cNvPr id="1031" name="Picture 7" descr="Profil pour EN DIRECT">
            <a:extLst>
              <a:ext uri="{FF2B5EF4-FFF2-40B4-BE49-F238E27FC236}">
                <a16:creationId xmlns:a16="http://schemas.microsoft.com/office/drawing/2014/main" id="{8F3D9835-AFC3-23E3-8031-D45D271F3B77}"/>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86755" y="1831548"/>
            <a:ext cx="1530307" cy="631416"/>
          </a:xfrm>
          <a:prstGeom prst="rect">
            <a:avLst/>
          </a:prstGeom>
          <a:noFill/>
          <a:extLst>
            <a:ext uri="{909E8E84-426E-40DD-AFC4-6F175D3DCCD1}">
              <a14:hiddenFill xmlns:a14="http://schemas.microsoft.com/office/drawing/2010/main">
                <a:solidFill>
                  <a:srgbClr val="FFFFFF"/>
                </a:solidFill>
              </a14:hiddenFill>
            </a:ext>
          </a:extLst>
        </p:spPr>
      </p:pic>
      <p:sp>
        <p:nvSpPr>
          <p:cNvPr id="44" name="ZoneTexte 43">
            <a:extLst>
              <a:ext uri="{FF2B5EF4-FFF2-40B4-BE49-F238E27FC236}">
                <a16:creationId xmlns:a16="http://schemas.microsoft.com/office/drawing/2014/main" id="{005DAADC-3572-C122-7307-1D9CB599E139}"/>
              </a:ext>
            </a:extLst>
          </p:cNvPr>
          <p:cNvSpPr txBox="1"/>
          <p:nvPr/>
        </p:nvSpPr>
        <p:spPr>
          <a:xfrm>
            <a:off x="893547" y="1618572"/>
            <a:ext cx="10262167" cy="830997"/>
          </a:xfrm>
          <a:prstGeom prst="rect">
            <a:avLst/>
          </a:prstGeom>
          <a:noFill/>
        </p:spPr>
        <p:txBody>
          <a:bodyPr wrap="square" rtlCol="0">
            <a:spAutoFit/>
          </a:bodyPr>
          <a:lstStyle/>
          <a:p>
            <a:pPr algn="ctr"/>
            <a:r>
              <a:rPr lang="fr-FR" sz="2400" dirty="0">
                <a:solidFill>
                  <a:srgbClr val="FF0000"/>
                </a:solidFill>
                <a:latin typeface="Berlin Sans FB"/>
              </a:rPr>
              <a:t>EDITION SPECIALE ANNIVERSAIRE  3 ANS </a:t>
            </a:r>
            <a:br>
              <a:rPr lang="fr-FR" sz="2400" dirty="0">
                <a:solidFill>
                  <a:srgbClr val="FF0000"/>
                </a:solidFill>
                <a:latin typeface="Berlin Sans FB"/>
              </a:rPr>
            </a:br>
            <a:r>
              <a:rPr lang="fr-FR" sz="2400" dirty="0">
                <a:solidFill>
                  <a:srgbClr val="FF0000"/>
                </a:solidFill>
                <a:latin typeface="Berlin Sans FB"/>
              </a:rPr>
              <a:t>« en direct United States (Seattle / Redmond) &amp; France »</a:t>
            </a:r>
          </a:p>
        </p:txBody>
      </p:sp>
    </p:spTree>
    <p:extLst>
      <p:ext uri="{BB962C8B-B14F-4D97-AF65-F5344CB8AC3E}">
        <p14:creationId xmlns:p14="http://schemas.microsoft.com/office/powerpoint/2010/main" val="174321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6BF6A-7B50-DA8D-A36A-3BE7C4B9A037}"/>
              </a:ext>
            </a:extLst>
          </p:cNvPr>
          <p:cNvSpPr>
            <a:spLocks noGrp="1"/>
          </p:cNvSpPr>
          <p:nvPr>
            <p:ph type="title"/>
            <p:custDataLst>
              <p:tags r:id="rId1"/>
            </p:custDataLst>
          </p:nvPr>
        </p:nvSpPr>
        <p:spPr/>
        <p:txBody>
          <a:bodyPr>
            <a:normAutofit fontScale="90000"/>
          </a:bodyPr>
          <a:lstStyle/>
          <a:p>
            <a:r>
              <a:rPr lang="fr-FR" dirty="0"/>
              <a:t>Agenda : </a:t>
            </a:r>
            <a:r>
              <a:rPr lang="fr-FR" dirty="0" err="1"/>
              <a:t>Copilot</a:t>
            </a:r>
            <a:r>
              <a:rPr lang="fr-FR" dirty="0"/>
              <a:t> Studio : Comprendre, optimiser et maîtriser le RAG</a:t>
            </a:r>
          </a:p>
        </p:txBody>
      </p:sp>
      <p:sp>
        <p:nvSpPr>
          <p:cNvPr id="4" name="Espace réservé du numéro de diapositive 3">
            <a:extLst>
              <a:ext uri="{FF2B5EF4-FFF2-40B4-BE49-F238E27FC236}">
                <a16:creationId xmlns:a16="http://schemas.microsoft.com/office/drawing/2014/main" id="{58DC1893-34BB-0496-50EA-B6A76703BAE5}"/>
              </a:ext>
            </a:extLst>
          </p:cNvPr>
          <p:cNvSpPr>
            <a:spLocks noGrp="1"/>
          </p:cNvSpPr>
          <p:nvPr>
            <p:ph type="sldNum" sz="quarter" idx="12"/>
            <p:custDataLst>
              <p:tags r:id="rId2"/>
            </p:custDataLst>
          </p:nvPr>
        </p:nvSpPr>
        <p:spPr/>
        <p:txBody>
          <a:bodyPr/>
          <a:lstStyle/>
          <a:p>
            <a:fld id="{F2D2C361-7486-4AB1-8DE5-A0E4E1B2CF91}" type="slidenum">
              <a:rPr lang="fr-FR" smtClean="0"/>
              <a:t>10</a:t>
            </a:fld>
            <a:endParaRPr lang="fr-FR"/>
          </a:p>
        </p:txBody>
      </p:sp>
      <p:grpSp>
        <p:nvGrpSpPr>
          <p:cNvPr id="6" name="Group 3">
            <a:extLst>
              <a:ext uri="{FF2B5EF4-FFF2-40B4-BE49-F238E27FC236}">
                <a16:creationId xmlns:a16="http://schemas.microsoft.com/office/drawing/2014/main" id="{D2951D6A-3B6D-99A7-87C6-07A4FD22FADA}"/>
              </a:ext>
            </a:extLst>
          </p:cNvPr>
          <p:cNvGrpSpPr/>
          <p:nvPr>
            <p:custDataLst>
              <p:tags r:id="rId3"/>
            </p:custDataLst>
          </p:nvPr>
        </p:nvGrpSpPr>
        <p:grpSpPr>
          <a:xfrm>
            <a:off x="1403519" y="1419923"/>
            <a:ext cx="9873383" cy="4690946"/>
            <a:chOff x="1799770" y="1356634"/>
            <a:chExt cx="9223830" cy="5065651"/>
          </a:xfrm>
        </p:grpSpPr>
        <p:sp>
          <p:nvSpPr>
            <p:cNvPr id="7" name="Rectangle : coins arrondis 6">
              <a:extLst>
                <a:ext uri="{FF2B5EF4-FFF2-40B4-BE49-F238E27FC236}">
                  <a16:creationId xmlns:a16="http://schemas.microsoft.com/office/drawing/2014/main" id="{AB74A052-91F0-74AC-9F5B-EC204EFF84E6}"/>
                </a:ext>
              </a:extLst>
            </p:cNvPr>
            <p:cNvSpPr/>
            <p:nvPr/>
          </p:nvSpPr>
          <p:spPr>
            <a:xfrm>
              <a:off x="2104571" y="1356634"/>
              <a:ext cx="8919029" cy="587828"/>
            </a:xfrm>
            <a:prstGeom prst="roundRect">
              <a:avLst/>
            </a:prstGeom>
            <a:solidFill>
              <a:srgbClr val="023E8A"/>
            </a:solidFill>
            <a:ln>
              <a:solidFill>
                <a:srgbClr val="023E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t>C’est quoi le RAG ? </a:t>
              </a:r>
            </a:p>
          </p:txBody>
        </p:sp>
        <p:sp>
          <p:nvSpPr>
            <p:cNvPr id="8" name="Rectangle : coins arrondis 7">
              <a:extLst>
                <a:ext uri="{FF2B5EF4-FFF2-40B4-BE49-F238E27FC236}">
                  <a16:creationId xmlns:a16="http://schemas.microsoft.com/office/drawing/2014/main" id="{400ACEE4-9724-3EC0-04A7-7DBF9663B8E5}"/>
                </a:ext>
              </a:extLst>
            </p:cNvPr>
            <p:cNvSpPr/>
            <p:nvPr/>
          </p:nvSpPr>
          <p:spPr>
            <a:xfrm>
              <a:off x="2104571" y="4938894"/>
              <a:ext cx="8919029" cy="587828"/>
            </a:xfrm>
            <a:prstGeom prst="roundRect">
              <a:avLst/>
            </a:prstGeom>
            <a:solidFill>
              <a:schemeClr val="accent2">
                <a:lumMod val="60000"/>
                <a:lumOff val="4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t>La révolution dans </a:t>
              </a:r>
              <a:r>
                <a:rPr lang="fr-FR" sz="1600" dirty="0" err="1"/>
                <a:t>copilot</a:t>
              </a:r>
              <a:r>
                <a:rPr lang="fr-FR" sz="1600" dirty="0"/>
                <a:t> studio: Model </a:t>
              </a:r>
              <a:r>
                <a:rPr lang="fr-FR" sz="1600" dirty="0" err="1"/>
                <a:t>Context</a:t>
              </a:r>
              <a:r>
                <a:rPr lang="fr-FR" sz="1600" dirty="0"/>
                <a:t> Protocol</a:t>
              </a:r>
            </a:p>
          </p:txBody>
        </p:sp>
        <p:sp>
          <p:nvSpPr>
            <p:cNvPr id="9" name="Rectangle : coins arrondis 8">
              <a:extLst>
                <a:ext uri="{FF2B5EF4-FFF2-40B4-BE49-F238E27FC236}">
                  <a16:creationId xmlns:a16="http://schemas.microsoft.com/office/drawing/2014/main" id="{4354F1B2-9211-D90E-BEA7-4BE0ABFBAC9F}"/>
                </a:ext>
              </a:extLst>
            </p:cNvPr>
            <p:cNvSpPr/>
            <p:nvPr/>
          </p:nvSpPr>
          <p:spPr>
            <a:xfrm>
              <a:off x="2104571" y="5834457"/>
              <a:ext cx="8919029" cy="587828"/>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t>Synthèse et recommandations</a:t>
              </a:r>
            </a:p>
          </p:txBody>
        </p:sp>
        <p:sp>
          <p:nvSpPr>
            <p:cNvPr id="10" name="Rectangle : coins arrondis 9">
              <a:extLst>
                <a:ext uri="{FF2B5EF4-FFF2-40B4-BE49-F238E27FC236}">
                  <a16:creationId xmlns:a16="http://schemas.microsoft.com/office/drawing/2014/main" id="{D6F7726F-C7C6-6830-32D3-CB9FBDC5890A}"/>
                </a:ext>
              </a:extLst>
            </p:cNvPr>
            <p:cNvSpPr/>
            <p:nvPr/>
          </p:nvSpPr>
          <p:spPr>
            <a:xfrm>
              <a:off x="2104571" y="2252199"/>
              <a:ext cx="8919029" cy="587828"/>
            </a:xfrm>
            <a:prstGeom prst="roundRect">
              <a:avLst/>
            </a:prstGeom>
            <a:solidFill>
              <a:srgbClr val="527BAF"/>
            </a:solidFill>
            <a:ln>
              <a:solidFill>
                <a:srgbClr val="527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t>Le RAG dans </a:t>
              </a:r>
              <a:r>
                <a:rPr lang="fr-FR" sz="1600" dirty="0" err="1"/>
                <a:t>Copilot</a:t>
              </a:r>
              <a:r>
                <a:rPr lang="fr-FR" sz="1600" dirty="0"/>
                <a:t> Studio, Questions fréquentes, limite </a:t>
              </a:r>
              <a:endParaRPr lang="it-IT" sz="1600" dirty="0"/>
            </a:p>
          </p:txBody>
        </p:sp>
        <p:sp>
          <p:nvSpPr>
            <p:cNvPr id="11" name="Rectangle : coins arrondis 10">
              <a:extLst>
                <a:ext uri="{FF2B5EF4-FFF2-40B4-BE49-F238E27FC236}">
                  <a16:creationId xmlns:a16="http://schemas.microsoft.com/office/drawing/2014/main" id="{31CA202D-85A4-E580-2A18-B5DDEB3E7D8D}"/>
                </a:ext>
              </a:extLst>
            </p:cNvPr>
            <p:cNvSpPr/>
            <p:nvPr/>
          </p:nvSpPr>
          <p:spPr>
            <a:xfrm>
              <a:off x="2104571" y="3147764"/>
              <a:ext cx="8919029" cy="587828"/>
            </a:xfrm>
            <a:prstGeom prst="roundRect">
              <a:avLst/>
            </a:prstGeom>
            <a:solidFill>
              <a:srgbClr val="0077B6"/>
            </a:solidFill>
            <a:ln>
              <a:solidFill>
                <a:srgbClr val="0077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err="1"/>
                <a:t>Copilot</a:t>
              </a:r>
              <a:r>
                <a:rPr lang="fr-FR" sz="1600" dirty="0"/>
                <a:t> Studio vs Azure AI </a:t>
              </a:r>
              <a:r>
                <a:rPr lang="fr-FR" sz="1600" dirty="0" err="1"/>
                <a:t>Search</a:t>
              </a:r>
              <a:r>
                <a:rPr lang="fr-FR" sz="1600" dirty="0"/>
                <a:t>, intégrer un RAG vectorisé sur mesure ? </a:t>
              </a:r>
            </a:p>
          </p:txBody>
        </p:sp>
        <p:sp>
          <p:nvSpPr>
            <p:cNvPr id="12" name="Rectangle : coins arrondis 11">
              <a:extLst>
                <a:ext uri="{FF2B5EF4-FFF2-40B4-BE49-F238E27FC236}">
                  <a16:creationId xmlns:a16="http://schemas.microsoft.com/office/drawing/2014/main" id="{95351FB9-8DAC-322F-D81E-16F9A7789E1E}"/>
                </a:ext>
              </a:extLst>
            </p:cNvPr>
            <p:cNvSpPr/>
            <p:nvPr/>
          </p:nvSpPr>
          <p:spPr>
            <a:xfrm>
              <a:off x="2104571" y="4043329"/>
              <a:ext cx="8919029" cy="587828"/>
            </a:xfrm>
            <a:prstGeom prst="roundRect">
              <a:avLst/>
            </a:prstGeom>
            <a:solidFill>
              <a:schemeClr val="accent1">
                <a:lumMod val="60000"/>
                <a:lumOff val="40000"/>
              </a:schemeClr>
            </a:solidFill>
            <a:ln>
              <a:solidFill>
                <a:srgbClr val="7FB7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err="1"/>
                <a:t>Enhanced</a:t>
              </a:r>
              <a:r>
                <a:rPr lang="fr-FR" sz="1600" dirty="0"/>
                <a:t> </a:t>
              </a:r>
              <a:r>
                <a:rPr lang="fr-FR" sz="1600" dirty="0" err="1"/>
                <a:t>Search</a:t>
              </a:r>
              <a:r>
                <a:rPr lang="fr-FR" sz="1600" dirty="0"/>
                <a:t> AI</a:t>
              </a:r>
            </a:p>
          </p:txBody>
        </p:sp>
        <p:sp>
          <p:nvSpPr>
            <p:cNvPr id="13" name="Rectangle: Diagonal Corners Rounded 3">
              <a:extLst>
                <a:ext uri="{FF2B5EF4-FFF2-40B4-BE49-F238E27FC236}">
                  <a16:creationId xmlns:a16="http://schemas.microsoft.com/office/drawing/2014/main" id="{AEFCC703-DCFF-088D-84A1-2B45B7203588}"/>
                </a:ext>
              </a:extLst>
            </p:cNvPr>
            <p:cNvSpPr/>
            <p:nvPr/>
          </p:nvSpPr>
          <p:spPr>
            <a:xfrm>
              <a:off x="1799770" y="1398548"/>
              <a:ext cx="504000" cy="504000"/>
            </a:xfrm>
            <a:prstGeom prst="round2DiagRect">
              <a:avLst/>
            </a:prstGeom>
            <a:solidFill>
              <a:schemeClr val="bg1"/>
            </a:solidFill>
            <a:ln w="38100">
              <a:solidFill>
                <a:srgbClr val="023E8A"/>
              </a:solid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4" name="Rectangle: Diagonal Corners Rounded 3">
              <a:extLst>
                <a:ext uri="{FF2B5EF4-FFF2-40B4-BE49-F238E27FC236}">
                  <a16:creationId xmlns:a16="http://schemas.microsoft.com/office/drawing/2014/main" id="{65BED1E6-B637-81E7-700D-88B3B08C9075}"/>
                </a:ext>
              </a:extLst>
            </p:cNvPr>
            <p:cNvSpPr/>
            <p:nvPr/>
          </p:nvSpPr>
          <p:spPr>
            <a:xfrm>
              <a:off x="1799770" y="2294113"/>
              <a:ext cx="504000" cy="504000"/>
            </a:xfrm>
            <a:prstGeom prst="round2DiagRect">
              <a:avLst/>
            </a:prstGeom>
            <a:solidFill>
              <a:schemeClr val="bg1"/>
            </a:solidFill>
            <a:ln w="38100">
              <a:solidFill>
                <a:srgbClr val="527BAF"/>
              </a:solid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5" name="Rectangle: Diagonal Corners Rounded 3">
              <a:extLst>
                <a:ext uri="{FF2B5EF4-FFF2-40B4-BE49-F238E27FC236}">
                  <a16:creationId xmlns:a16="http://schemas.microsoft.com/office/drawing/2014/main" id="{A6B044DE-1A1D-14A6-5DFE-8739EC2AA752}"/>
                </a:ext>
              </a:extLst>
            </p:cNvPr>
            <p:cNvSpPr/>
            <p:nvPr/>
          </p:nvSpPr>
          <p:spPr>
            <a:xfrm>
              <a:off x="1799770" y="3189678"/>
              <a:ext cx="504000" cy="504000"/>
            </a:xfrm>
            <a:prstGeom prst="round2DiagRect">
              <a:avLst/>
            </a:prstGeom>
            <a:solidFill>
              <a:schemeClr val="bg1"/>
            </a:solidFill>
            <a:ln w="38100">
              <a:solidFill>
                <a:srgbClr val="0077B6"/>
              </a:solid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6" name="Rectangle: Diagonal Corners Rounded 3">
              <a:extLst>
                <a:ext uri="{FF2B5EF4-FFF2-40B4-BE49-F238E27FC236}">
                  <a16:creationId xmlns:a16="http://schemas.microsoft.com/office/drawing/2014/main" id="{D27777B6-F1FA-E75E-89AD-C66A9928765C}"/>
                </a:ext>
              </a:extLst>
            </p:cNvPr>
            <p:cNvSpPr/>
            <p:nvPr/>
          </p:nvSpPr>
          <p:spPr>
            <a:xfrm>
              <a:off x="1799770" y="4085243"/>
              <a:ext cx="504000" cy="504000"/>
            </a:xfrm>
            <a:prstGeom prst="round2DiagRect">
              <a:avLst/>
            </a:prstGeom>
            <a:solidFill>
              <a:schemeClr val="bg1"/>
            </a:solidFill>
            <a:ln w="38100">
              <a:solidFill>
                <a:schemeClr val="accent1">
                  <a:lumMod val="60000"/>
                  <a:lumOff val="40000"/>
                </a:schemeClr>
              </a:solid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7" name="Rectangle: Diagonal Corners Rounded 3">
              <a:extLst>
                <a:ext uri="{FF2B5EF4-FFF2-40B4-BE49-F238E27FC236}">
                  <a16:creationId xmlns:a16="http://schemas.microsoft.com/office/drawing/2014/main" id="{2689D515-47E3-5DB7-279D-7B5BE60B812D}"/>
                </a:ext>
              </a:extLst>
            </p:cNvPr>
            <p:cNvSpPr/>
            <p:nvPr/>
          </p:nvSpPr>
          <p:spPr>
            <a:xfrm>
              <a:off x="1799770" y="4980808"/>
              <a:ext cx="504000" cy="504000"/>
            </a:xfrm>
            <a:prstGeom prst="round2DiagRect">
              <a:avLst/>
            </a:prstGeom>
            <a:solidFill>
              <a:schemeClr val="bg1"/>
            </a:solidFill>
            <a:ln w="38100">
              <a:solidFill>
                <a:schemeClr val="accent2">
                  <a:lumMod val="60000"/>
                  <a:lumOff val="40000"/>
                </a:schemeClr>
              </a:solid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8" name="Rectangle: Diagonal Corners Rounded 3">
              <a:extLst>
                <a:ext uri="{FF2B5EF4-FFF2-40B4-BE49-F238E27FC236}">
                  <a16:creationId xmlns:a16="http://schemas.microsoft.com/office/drawing/2014/main" id="{871F54C8-9763-6C09-4AA9-3B89EB890A2D}"/>
                </a:ext>
              </a:extLst>
            </p:cNvPr>
            <p:cNvSpPr/>
            <p:nvPr/>
          </p:nvSpPr>
          <p:spPr>
            <a:xfrm>
              <a:off x="1799770" y="5876371"/>
              <a:ext cx="504000" cy="504000"/>
            </a:xfrm>
            <a:prstGeom prst="round2DiagRect">
              <a:avLst/>
            </a:prstGeom>
            <a:solidFill>
              <a:schemeClr val="bg1"/>
            </a:solidFill>
            <a:ln w="38100">
              <a:solidFill>
                <a:schemeClr val="accent2"/>
              </a:solid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19" name="Image 18" descr="Une image contenant texte, moniteur&#10;&#10;Description générée automatiquement">
              <a:extLst>
                <a:ext uri="{FF2B5EF4-FFF2-40B4-BE49-F238E27FC236}">
                  <a16:creationId xmlns:a16="http://schemas.microsoft.com/office/drawing/2014/main" id="{F4A7462E-6C34-8ECA-9C5F-D4D3F703D9E7}"/>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871736" y="1488823"/>
              <a:ext cx="360068" cy="323451"/>
            </a:xfrm>
            <a:prstGeom prst="rect">
              <a:avLst/>
            </a:prstGeom>
          </p:spPr>
        </p:pic>
        <p:pic>
          <p:nvPicPr>
            <p:cNvPr id="20" name="Image 19">
              <a:extLst>
                <a:ext uri="{FF2B5EF4-FFF2-40B4-BE49-F238E27FC236}">
                  <a16:creationId xmlns:a16="http://schemas.microsoft.com/office/drawing/2014/main" id="{3FF8C268-5DF1-DC43-7C93-53BD858E364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871736" y="2377701"/>
              <a:ext cx="360000" cy="336824"/>
            </a:xfrm>
            <a:prstGeom prst="rect">
              <a:avLst/>
            </a:prstGeom>
          </p:spPr>
        </p:pic>
        <p:pic>
          <p:nvPicPr>
            <p:cNvPr id="21" name="Image 20">
              <a:extLst>
                <a:ext uri="{FF2B5EF4-FFF2-40B4-BE49-F238E27FC236}">
                  <a16:creationId xmlns:a16="http://schemas.microsoft.com/office/drawing/2014/main" id="{7CA13C33-192F-DDB2-9FCD-A1136039DCF5}"/>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1736" y="3264111"/>
              <a:ext cx="360000" cy="355135"/>
            </a:xfrm>
            <a:prstGeom prst="rect">
              <a:avLst/>
            </a:prstGeom>
          </p:spPr>
        </p:pic>
        <p:pic>
          <p:nvPicPr>
            <p:cNvPr id="22" name="Image 21">
              <a:extLst>
                <a:ext uri="{FF2B5EF4-FFF2-40B4-BE49-F238E27FC236}">
                  <a16:creationId xmlns:a16="http://schemas.microsoft.com/office/drawing/2014/main" id="{4260EF61-0E68-4940-61EF-A5038AE2F44F}"/>
                </a:ext>
              </a:extLst>
            </p:cNvPr>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24005" y="4175243"/>
              <a:ext cx="255461" cy="324000"/>
            </a:xfrm>
            <a:prstGeom prst="rect">
              <a:avLst/>
            </a:prstGeom>
          </p:spPr>
        </p:pic>
        <p:pic>
          <p:nvPicPr>
            <p:cNvPr id="23" name="Image 22">
              <a:extLst>
                <a:ext uri="{FF2B5EF4-FFF2-40B4-BE49-F238E27FC236}">
                  <a16:creationId xmlns:a16="http://schemas.microsoft.com/office/drawing/2014/main" id="{EE7291EA-2BD1-73E7-C69F-9720F44EF316}"/>
                </a:ext>
              </a:extLst>
            </p:cNvPr>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24005" y="5070808"/>
              <a:ext cx="248852" cy="324000"/>
            </a:xfrm>
            <a:prstGeom prst="rect">
              <a:avLst/>
            </a:prstGeom>
          </p:spPr>
        </p:pic>
        <p:pic>
          <p:nvPicPr>
            <p:cNvPr id="24" name="Image 23">
              <a:extLst>
                <a:ext uri="{FF2B5EF4-FFF2-40B4-BE49-F238E27FC236}">
                  <a16:creationId xmlns:a16="http://schemas.microsoft.com/office/drawing/2014/main" id="{0CEEF57F-B457-FCB4-E6E4-C3AD9B7A8684}"/>
                </a:ext>
              </a:extLst>
            </p:cNvPr>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99048" y="5966371"/>
              <a:ext cx="298766" cy="324000"/>
            </a:xfrm>
            <a:prstGeom prst="rect">
              <a:avLst/>
            </a:prstGeom>
          </p:spPr>
        </p:pic>
      </p:grpSp>
    </p:spTree>
    <p:extLst>
      <p:ext uri="{BB962C8B-B14F-4D97-AF65-F5344CB8AC3E}">
        <p14:creationId xmlns:p14="http://schemas.microsoft.com/office/powerpoint/2010/main" val="3248187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BCAFD-A8D8-8A3F-4C2F-1BE51FD75A4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C4435A4-4A22-3EC5-B241-9AFB2A550B8E}"/>
              </a:ext>
            </a:extLst>
          </p:cNvPr>
          <p:cNvSpPr>
            <a:spLocks noGrp="1"/>
          </p:cNvSpPr>
          <p:nvPr>
            <p:ph type="title"/>
            <p:custDataLst>
              <p:tags r:id="rId1"/>
            </p:custDataLst>
          </p:nvPr>
        </p:nvSpPr>
        <p:spPr/>
        <p:txBody>
          <a:bodyPr>
            <a:noAutofit/>
          </a:bodyPr>
          <a:lstStyle/>
          <a:p>
            <a:r>
              <a:rPr lang="fr-FR" sz="3200" dirty="0"/>
              <a:t>Qu’est-ce que le RAG : </a:t>
            </a:r>
            <a:r>
              <a:rPr lang="fr-FR" sz="3200" dirty="0" err="1"/>
              <a:t>retrieval</a:t>
            </a:r>
            <a:r>
              <a:rPr lang="fr-FR" sz="3200" dirty="0"/>
              <a:t> </a:t>
            </a:r>
            <a:r>
              <a:rPr lang="fr-FR" sz="3200" dirty="0" err="1"/>
              <a:t>augmented</a:t>
            </a:r>
            <a:r>
              <a:rPr lang="fr-FR" sz="3200" dirty="0"/>
              <a:t> </a:t>
            </a:r>
            <a:r>
              <a:rPr lang="fr-FR" sz="3200" dirty="0" err="1"/>
              <a:t>generation</a:t>
            </a:r>
            <a:r>
              <a:rPr lang="fr-FR" sz="3200" dirty="0"/>
              <a:t> ?</a:t>
            </a:r>
          </a:p>
        </p:txBody>
      </p:sp>
      <p:sp>
        <p:nvSpPr>
          <p:cNvPr id="32" name="Espace réservé du contenu 29">
            <a:extLst>
              <a:ext uri="{FF2B5EF4-FFF2-40B4-BE49-F238E27FC236}">
                <a16:creationId xmlns:a16="http://schemas.microsoft.com/office/drawing/2014/main" id="{0140431D-7DCA-979E-27A7-A70D4CDC3D16}"/>
              </a:ext>
            </a:extLst>
          </p:cNvPr>
          <p:cNvSpPr>
            <a:spLocks noGrp="1"/>
          </p:cNvSpPr>
          <p:nvPr>
            <p:ph idx="1"/>
            <p:custDataLst>
              <p:tags r:id="rId2"/>
            </p:custDataLst>
          </p:nvPr>
        </p:nvSpPr>
        <p:spPr>
          <a:xfrm>
            <a:off x="848900" y="1166347"/>
            <a:ext cx="10799710" cy="2054470"/>
          </a:xfrm>
          <a:solidFill>
            <a:srgbClr val="0066FF">
              <a:alpha val="50000"/>
            </a:srgbClr>
          </a:solidFill>
        </p:spPr>
        <p:txBody>
          <a:bodyPr vert="horz" lIns="91440" tIns="45720" rIns="91440" bIns="45720" rtlCol="0" anchor="ctr">
            <a:normAutofit/>
          </a:bodyPr>
          <a:lstStyle/>
          <a:p>
            <a:pPr marL="0" indent="0">
              <a:spcBef>
                <a:spcPts val="200"/>
              </a:spcBef>
              <a:spcAft>
                <a:spcPts val="200"/>
              </a:spcAft>
              <a:buNone/>
            </a:pPr>
            <a:r>
              <a:rPr lang="fr-FR" sz="2400" dirty="0">
                <a:solidFill>
                  <a:schemeClr val="bg1"/>
                </a:solidFill>
                <a:latin typeface="-apple-system"/>
                <a:cs typeface="Segoe UI" panose="020B0502040204020203" pitchFamily="34" charset="0"/>
              </a:rPr>
              <a:t>Le RAG (</a:t>
            </a:r>
            <a:r>
              <a:rPr lang="fr-FR" sz="2400" dirty="0" err="1">
                <a:solidFill>
                  <a:schemeClr val="bg1"/>
                </a:solidFill>
                <a:latin typeface="-apple-system"/>
                <a:cs typeface="Segoe UI" panose="020B0502040204020203" pitchFamily="34" charset="0"/>
              </a:rPr>
              <a:t>retrieval</a:t>
            </a:r>
            <a:r>
              <a:rPr lang="fr-FR" sz="2400" dirty="0">
                <a:solidFill>
                  <a:schemeClr val="bg1"/>
                </a:solidFill>
                <a:latin typeface="-apple-system"/>
                <a:cs typeface="Segoe UI" panose="020B0502040204020203" pitchFamily="34" charset="0"/>
              </a:rPr>
              <a:t> </a:t>
            </a:r>
            <a:r>
              <a:rPr lang="fr-FR" sz="2400" dirty="0" err="1">
                <a:solidFill>
                  <a:schemeClr val="bg1"/>
                </a:solidFill>
                <a:latin typeface="-apple-system"/>
                <a:cs typeface="Segoe UI" panose="020B0502040204020203" pitchFamily="34" charset="0"/>
              </a:rPr>
              <a:t>augmented</a:t>
            </a:r>
            <a:r>
              <a:rPr lang="fr-FR" sz="2400" dirty="0">
                <a:solidFill>
                  <a:schemeClr val="bg1"/>
                </a:solidFill>
                <a:latin typeface="-apple-system"/>
                <a:cs typeface="Segoe UI" panose="020B0502040204020203" pitchFamily="34" charset="0"/>
              </a:rPr>
              <a:t> </a:t>
            </a:r>
            <a:r>
              <a:rPr lang="fr-FR" sz="2400" dirty="0" err="1">
                <a:solidFill>
                  <a:schemeClr val="bg1"/>
                </a:solidFill>
                <a:latin typeface="-apple-system"/>
                <a:cs typeface="Segoe UI" panose="020B0502040204020203" pitchFamily="34" charset="0"/>
              </a:rPr>
              <a:t>generation</a:t>
            </a:r>
            <a:r>
              <a:rPr lang="fr-FR" sz="2400" dirty="0">
                <a:solidFill>
                  <a:schemeClr val="bg1"/>
                </a:solidFill>
                <a:latin typeface="-apple-system"/>
                <a:cs typeface="Segoe UI" panose="020B0502040204020203" pitchFamily="34" charset="0"/>
              </a:rPr>
              <a:t>) est une approche qui combine :</a:t>
            </a:r>
          </a:p>
          <a:p>
            <a:pPr>
              <a:spcBef>
                <a:spcPts val="200"/>
              </a:spcBef>
              <a:spcAft>
                <a:spcPts val="200"/>
              </a:spcAft>
            </a:pPr>
            <a:r>
              <a:rPr lang="fr-FR" sz="2400" b="1" u="sng" dirty="0">
                <a:solidFill>
                  <a:schemeClr val="bg1"/>
                </a:solidFill>
                <a:latin typeface="-apple-system"/>
                <a:cs typeface="Segoe UI" panose="020B0502040204020203" pitchFamily="34" charset="0"/>
              </a:rPr>
              <a:t>Un moteur de récupération d’informations</a:t>
            </a:r>
            <a:r>
              <a:rPr lang="fr-FR" sz="2400" u="sng" dirty="0">
                <a:solidFill>
                  <a:schemeClr val="bg1"/>
                </a:solidFill>
                <a:latin typeface="-apple-system"/>
                <a:cs typeface="Segoe UI" panose="020B0502040204020203" pitchFamily="34" charset="0"/>
              </a:rPr>
              <a:t> </a:t>
            </a:r>
            <a:r>
              <a:rPr lang="fr-FR" sz="2400" dirty="0">
                <a:solidFill>
                  <a:schemeClr val="bg1"/>
                </a:solidFill>
                <a:latin typeface="-apple-system"/>
                <a:cs typeface="Segoe UI" panose="020B0502040204020203" pitchFamily="34" charset="0"/>
              </a:rPr>
              <a:t>depuis des bases de connaissances (documents, bases de données, API).</a:t>
            </a:r>
          </a:p>
          <a:p>
            <a:pPr>
              <a:spcBef>
                <a:spcPts val="200"/>
              </a:spcBef>
              <a:spcAft>
                <a:spcPts val="200"/>
              </a:spcAft>
            </a:pPr>
            <a:r>
              <a:rPr lang="fr-FR" sz="2400" b="1" u="sng" dirty="0">
                <a:solidFill>
                  <a:schemeClr val="bg1"/>
                </a:solidFill>
                <a:latin typeface="-apple-system"/>
                <a:cs typeface="Segoe UI" panose="020B0502040204020203" pitchFamily="34" charset="0"/>
              </a:rPr>
              <a:t>Un modèle génératif </a:t>
            </a:r>
            <a:r>
              <a:rPr lang="fr-FR" sz="2400" dirty="0">
                <a:solidFill>
                  <a:schemeClr val="bg1"/>
                </a:solidFill>
                <a:latin typeface="-apple-system"/>
                <a:cs typeface="Segoe UI" panose="020B0502040204020203" pitchFamily="34" charset="0"/>
              </a:rPr>
              <a:t>qui exploite ces informations pour produire une réponse en langage naturel.</a:t>
            </a:r>
          </a:p>
        </p:txBody>
      </p:sp>
      <p:sp>
        <p:nvSpPr>
          <p:cNvPr id="4" name="Espace réservé du numéro de diapositive 3">
            <a:extLst>
              <a:ext uri="{FF2B5EF4-FFF2-40B4-BE49-F238E27FC236}">
                <a16:creationId xmlns:a16="http://schemas.microsoft.com/office/drawing/2014/main" id="{AD05AD70-170A-B961-A1E9-2D268C270C51}"/>
              </a:ext>
            </a:extLst>
          </p:cNvPr>
          <p:cNvSpPr>
            <a:spLocks noGrp="1"/>
          </p:cNvSpPr>
          <p:nvPr>
            <p:ph type="sldNum" sz="quarter" idx="12"/>
            <p:custDataLst>
              <p:tags r:id="rId3"/>
            </p:custDataLst>
          </p:nvPr>
        </p:nvSpPr>
        <p:spPr/>
        <p:txBody>
          <a:bodyPr/>
          <a:lstStyle/>
          <a:p>
            <a:fld id="{F2D2C361-7486-4AB1-8DE5-A0E4E1B2CF91}" type="slidenum">
              <a:rPr lang="fr-FR" smtClean="0"/>
              <a:t>11</a:t>
            </a:fld>
            <a:endParaRPr lang="fr-FR"/>
          </a:p>
        </p:txBody>
      </p:sp>
      <p:pic>
        <p:nvPicPr>
          <p:cNvPr id="7172" name="Picture 4" descr="7 200+ Woman Shrugging Stock Illustrations, graphiques vectoriels libre de  droits et Clip Art - iStock | Femme moqueuse, Woman threatening, Froncer  les sourcils">
            <a:extLst>
              <a:ext uri="{FF2B5EF4-FFF2-40B4-BE49-F238E27FC236}">
                <a16:creationId xmlns:a16="http://schemas.microsoft.com/office/drawing/2014/main" id="{E0BCAFAD-226A-B2DC-7B41-28D5ABEE0B01}"/>
              </a:ext>
            </a:extLst>
          </p:cNvPr>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2486489" y="3374055"/>
            <a:ext cx="7352835" cy="2054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2" name="Espace réservé du contenu 29">
            <a:extLst>
              <a:ext uri="{FF2B5EF4-FFF2-40B4-BE49-F238E27FC236}">
                <a16:creationId xmlns:a16="http://schemas.microsoft.com/office/drawing/2014/main" id="{BE11F6CA-6312-FFD6-49CE-0AD23AD5E4C8}"/>
              </a:ext>
            </a:extLst>
          </p:cNvPr>
          <p:cNvSpPr txBox="1">
            <a:spLocks/>
          </p:cNvSpPr>
          <p:nvPr>
            <p:custDataLst>
              <p:tags r:id="rId5"/>
            </p:custDataLst>
          </p:nvPr>
        </p:nvSpPr>
        <p:spPr>
          <a:xfrm>
            <a:off x="1369015" y="5764599"/>
            <a:ext cx="9834678" cy="584162"/>
          </a:xfrm>
          <a:prstGeom prst="rect">
            <a:avLst/>
          </a:prstGeom>
          <a:solidFill>
            <a:srgbClr val="742774">
              <a:alpha val="50000"/>
            </a:srgb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400" dirty="0"/>
              <a:t>Super, mais ça veut dire quoi en « langage naturel » justement ?</a:t>
            </a:r>
          </a:p>
        </p:txBody>
      </p:sp>
      <p:pic>
        <p:nvPicPr>
          <p:cNvPr id="59" name="Image 58" descr="Une image contenant texte, moniteur&#10;&#10;Description générée automatiquement">
            <a:extLst>
              <a:ext uri="{FF2B5EF4-FFF2-40B4-BE49-F238E27FC236}">
                <a16:creationId xmlns:a16="http://schemas.microsoft.com/office/drawing/2014/main" id="{E0FC32BD-EA92-76A6-8B3E-F71AB051AC43}"/>
              </a:ext>
            </a:extLst>
          </p:cNvPr>
          <p:cNvPicPr>
            <a:picLocks noChangeAspect="1"/>
          </p:cNvPicPr>
          <p:nvPr>
            <p:custDataLst>
              <p:tags r:id="rId6"/>
            </p:custDataLst>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2670" y="449689"/>
            <a:ext cx="385424" cy="299525"/>
          </a:xfrm>
          <a:prstGeom prst="rect">
            <a:avLst/>
          </a:prstGeom>
        </p:spPr>
      </p:pic>
    </p:spTree>
    <p:extLst>
      <p:ext uri="{BB962C8B-B14F-4D97-AF65-F5344CB8AC3E}">
        <p14:creationId xmlns:p14="http://schemas.microsoft.com/office/powerpoint/2010/main" val="1750063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60BE7-F5BC-8219-F3C0-0291BAE41D2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B1CDF21-F7C2-E392-8284-B1B12067AE92}"/>
              </a:ext>
            </a:extLst>
          </p:cNvPr>
          <p:cNvSpPr>
            <a:spLocks noGrp="1"/>
          </p:cNvSpPr>
          <p:nvPr>
            <p:ph type="title"/>
            <p:custDataLst>
              <p:tags r:id="rId1"/>
            </p:custDataLst>
          </p:nvPr>
        </p:nvSpPr>
        <p:spPr/>
        <p:txBody>
          <a:bodyPr>
            <a:noAutofit/>
          </a:bodyPr>
          <a:lstStyle/>
          <a:p>
            <a:r>
              <a:rPr lang="fr-FR" sz="3200" dirty="0"/>
              <a:t>Qu’est-ce que le RAG : </a:t>
            </a:r>
            <a:r>
              <a:rPr lang="fr-FR" sz="3200" dirty="0" err="1"/>
              <a:t>retrieval</a:t>
            </a:r>
            <a:r>
              <a:rPr lang="fr-FR" sz="3200" dirty="0"/>
              <a:t> </a:t>
            </a:r>
            <a:r>
              <a:rPr lang="fr-FR" sz="3200" dirty="0" err="1"/>
              <a:t>augmented</a:t>
            </a:r>
            <a:r>
              <a:rPr lang="fr-FR" sz="3200" dirty="0"/>
              <a:t> </a:t>
            </a:r>
            <a:r>
              <a:rPr lang="fr-FR" sz="3200" dirty="0" err="1"/>
              <a:t>generation</a:t>
            </a:r>
            <a:r>
              <a:rPr lang="fr-FR" sz="3200" dirty="0"/>
              <a:t> ?</a:t>
            </a:r>
          </a:p>
        </p:txBody>
      </p:sp>
      <p:sp>
        <p:nvSpPr>
          <p:cNvPr id="4" name="Espace réservé du numéro de diapositive 3">
            <a:extLst>
              <a:ext uri="{FF2B5EF4-FFF2-40B4-BE49-F238E27FC236}">
                <a16:creationId xmlns:a16="http://schemas.microsoft.com/office/drawing/2014/main" id="{1CAEF38C-2000-D670-3E63-AB93567D6336}"/>
              </a:ext>
            </a:extLst>
          </p:cNvPr>
          <p:cNvSpPr>
            <a:spLocks noGrp="1"/>
          </p:cNvSpPr>
          <p:nvPr>
            <p:ph type="sldNum" sz="quarter" idx="12"/>
            <p:custDataLst>
              <p:tags r:id="rId2"/>
            </p:custDataLst>
          </p:nvPr>
        </p:nvSpPr>
        <p:spPr>
          <a:xfrm>
            <a:off x="11280720" y="6261156"/>
            <a:ext cx="911280" cy="369332"/>
          </a:xfrm>
        </p:spPr>
        <p:txBody>
          <a:bodyPr/>
          <a:lstStyle/>
          <a:p>
            <a:fld id="{F2D2C361-7486-4AB1-8DE5-A0E4E1B2CF91}" type="slidenum">
              <a:rPr lang="fr-FR" smtClean="0"/>
              <a:t>12</a:t>
            </a:fld>
            <a:endParaRPr lang="fr-FR"/>
          </a:p>
        </p:txBody>
      </p:sp>
      <p:sp>
        <p:nvSpPr>
          <p:cNvPr id="33" name="Rectangle : coins arrondis 32">
            <a:extLst>
              <a:ext uri="{FF2B5EF4-FFF2-40B4-BE49-F238E27FC236}">
                <a16:creationId xmlns:a16="http://schemas.microsoft.com/office/drawing/2014/main" id="{46C7D392-0A74-982B-8A5F-57C0D6A99E4D}"/>
              </a:ext>
            </a:extLst>
          </p:cNvPr>
          <p:cNvSpPr/>
          <p:nvPr>
            <p:custDataLst>
              <p:tags r:id="rId3"/>
            </p:custDataLst>
          </p:nvPr>
        </p:nvSpPr>
        <p:spPr>
          <a:xfrm>
            <a:off x="58029" y="1421795"/>
            <a:ext cx="1806498" cy="765718"/>
          </a:xfrm>
          <a:prstGeom prst="roundRect">
            <a:avLst/>
          </a:prstGeom>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Question</a:t>
            </a:r>
          </a:p>
        </p:txBody>
      </p:sp>
      <p:sp>
        <p:nvSpPr>
          <p:cNvPr id="34" name="Rectangle : coins arrondis 33">
            <a:extLst>
              <a:ext uri="{FF2B5EF4-FFF2-40B4-BE49-F238E27FC236}">
                <a16:creationId xmlns:a16="http://schemas.microsoft.com/office/drawing/2014/main" id="{BDA1EA21-BA36-6EDC-800D-963D4752A81C}"/>
              </a:ext>
            </a:extLst>
          </p:cNvPr>
          <p:cNvSpPr/>
          <p:nvPr>
            <p:custDataLst>
              <p:tags r:id="rId4"/>
            </p:custDataLst>
          </p:nvPr>
        </p:nvSpPr>
        <p:spPr>
          <a:xfrm>
            <a:off x="2625390" y="1421795"/>
            <a:ext cx="1806498" cy="76571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Moteur de récupération</a:t>
            </a:r>
          </a:p>
        </p:txBody>
      </p:sp>
      <p:sp>
        <p:nvSpPr>
          <p:cNvPr id="35" name="Rectangle : coins arrondis 34">
            <a:extLst>
              <a:ext uri="{FF2B5EF4-FFF2-40B4-BE49-F238E27FC236}">
                <a16:creationId xmlns:a16="http://schemas.microsoft.com/office/drawing/2014/main" id="{D0950239-0A1C-B9C9-3DE1-FE863E66AAAC}"/>
              </a:ext>
            </a:extLst>
          </p:cNvPr>
          <p:cNvSpPr/>
          <p:nvPr>
            <p:custDataLst>
              <p:tags r:id="rId5"/>
            </p:custDataLst>
          </p:nvPr>
        </p:nvSpPr>
        <p:spPr>
          <a:xfrm>
            <a:off x="5192751" y="1421795"/>
            <a:ext cx="1806498" cy="765718"/>
          </a:xfrm>
          <a:prstGeom prst="roundRect">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dirty="0"/>
              <a:t>Informations pertinentes</a:t>
            </a:r>
          </a:p>
        </p:txBody>
      </p:sp>
      <p:sp>
        <p:nvSpPr>
          <p:cNvPr id="36" name="Rectangle : coins arrondis 35">
            <a:extLst>
              <a:ext uri="{FF2B5EF4-FFF2-40B4-BE49-F238E27FC236}">
                <a16:creationId xmlns:a16="http://schemas.microsoft.com/office/drawing/2014/main" id="{8F09CF76-D722-1731-5638-BDAB3A97359E}"/>
              </a:ext>
            </a:extLst>
          </p:cNvPr>
          <p:cNvSpPr/>
          <p:nvPr>
            <p:custDataLst>
              <p:tags r:id="rId6"/>
            </p:custDataLst>
          </p:nvPr>
        </p:nvSpPr>
        <p:spPr>
          <a:xfrm>
            <a:off x="7760112" y="1421795"/>
            <a:ext cx="1806498" cy="765718"/>
          </a:xfrm>
          <a:prstGeom prst="roundRect">
            <a:avLst/>
          </a:prstGeom>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Modèle génératif</a:t>
            </a:r>
          </a:p>
        </p:txBody>
      </p:sp>
      <p:sp>
        <p:nvSpPr>
          <p:cNvPr id="37" name="Rectangle : coins arrondis 36">
            <a:extLst>
              <a:ext uri="{FF2B5EF4-FFF2-40B4-BE49-F238E27FC236}">
                <a16:creationId xmlns:a16="http://schemas.microsoft.com/office/drawing/2014/main" id="{235B64A2-9B87-99E7-6F14-9DE111443903}"/>
              </a:ext>
            </a:extLst>
          </p:cNvPr>
          <p:cNvSpPr/>
          <p:nvPr>
            <p:custDataLst>
              <p:tags r:id="rId7"/>
            </p:custDataLst>
          </p:nvPr>
        </p:nvSpPr>
        <p:spPr>
          <a:xfrm>
            <a:off x="10327475" y="1421795"/>
            <a:ext cx="1806498" cy="765718"/>
          </a:xfrm>
          <a:prstGeom prst="roundRect">
            <a:avLst/>
          </a:prstGeom>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Réponse</a:t>
            </a:r>
          </a:p>
        </p:txBody>
      </p:sp>
      <p:cxnSp>
        <p:nvCxnSpPr>
          <p:cNvPr id="39" name="Connecteur droit avec flèche 38">
            <a:extLst>
              <a:ext uri="{FF2B5EF4-FFF2-40B4-BE49-F238E27FC236}">
                <a16:creationId xmlns:a16="http://schemas.microsoft.com/office/drawing/2014/main" id="{2106F23A-E983-6B2E-C1F3-AE9C3FBE3F8D}"/>
              </a:ext>
            </a:extLst>
          </p:cNvPr>
          <p:cNvCxnSpPr>
            <a:cxnSpLocks/>
            <a:stCxn id="33" idx="3"/>
            <a:endCxn id="34" idx="1"/>
          </p:cNvCxnSpPr>
          <p:nvPr>
            <p:custDataLst>
              <p:tags r:id="rId8"/>
            </p:custDataLst>
          </p:nvPr>
        </p:nvCxnSpPr>
        <p:spPr>
          <a:xfrm>
            <a:off x="1864527" y="1804654"/>
            <a:ext cx="760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9DF0DB7E-C270-36F3-ABEB-1C7223BA28E9}"/>
              </a:ext>
            </a:extLst>
          </p:cNvPr>
          <p:cNvCxnSpPr>
            <a:cxnSpLocks/>
            <a:stCxn id="34" idx="3"/>
            <a:endCxn id="35" idx="1"/>
          </p:cNvCxnSpPr>
          <p:nvPr>
            <p:custDataLst>
              <p:tags r:id="rId9"/>
            </p:custDataLst>
          </p:nvPr>
        </p:nvCxnSpPr>
        <p:spPr>
          <a:xfrm>
            <a:off x="4431888" y="1804654"/>
            <a:ext cx="760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6033B4AB-1316-3FAA-A07A-042C61EA4A81}"/>
              </a:ext>
            </a:extLst>
          </p:cNvPr>
          <p:cNvCxnSpPr>
            <a:cxnSpLocks/>
            <a:stCxn id="35" idx="3"/>
            <a:endCxn id="36" idx="1"/>
          </p:cNvCxnSpPr>
          <p:nvPr>
            <p:custDataLst>
              <p:tags r:id="rId10"/>
            </p:custDataLst>
          </p:nvPr>
        </p:nvCxnSpPr>
        <p:spPr>
          <a:xfrm>
            <a:off x="6999249" y="1804654"/>
            <a:ext cx="760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396CF77E-7856-BA49-9147-61751DA22E21}"/>
              </a:ext>
            </a:extLst>
          </p:cNvPr>
          <p:cNvCxnSpPr>
            <a:cxnSpLocks/>
            <a:stCxn id="36" idx="3"/>
            <a:endCxn id="37" idx="1"/>
          </p:cNvCxnSpPr>
          <p:nvPr>
            <p:custDataLst>
              <p:tags r:id="rId11"/>
            </p:custDataLst>
          </p:nvPr>
        </p:nvCxnSpPr>
        <p:spPr>
          <a:xfrm>
            <a:off x="9566610" y="1804654"/>
            <a:ext cx="760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059C1025-F6A3-E169-B1EB-0BD1BD885D65}"/>
              </a:ext>
            </a:extLst>
          </p:cNvPr>
          <p:cNvSpPr txBox="1"/>
          <p:nvPr>
            <p:custDataLst>
              <p:tags r:id="rId12"/>
            </p:custDataLst>
          </p:nvPr>
        </p:nvSpPr>
        <p:spPr>
          <a:xfrm>
            <a:off x="1851006" y="2981538"/>
            <a:ext cx="1231427" cy="646331"/>
          </a:xfrm>
          <a:prstGeom prst="rect">
            <a:avLst/>
          </a:prstGeom>
          <a:noFill/>
        </p:spPr>
        <p:txBody>
          <a:bodyPr wrap="none" rtlCol="0">
            <a:spAutoFit/>
          </a:bodyPr>
          <a:lstStyle/>
          <a:p>
            <a:pPr algn="ctr"/>
            <a:r>
              <a:rPr lang="fr-FR" dirty="0"/>
              <a:t>Docs et</a:t>
            </a:r>
            <a:br>
              <a:rPr lang="fr-FR" dirty="0"/>
            </a:br>
            <a:r>
              <a:rPr lang="fr-FR" dirty="0"/>
              <a:t>Ressources</a:t>
            </a:r>
          </a:p>
        </p:txBody>
      </p:sp>
      <p:sp>
        <p:nvSpPr>
          <p:cNvPr id="8" name="ZoneTexte 7">
            <a:extLst>
              <a:ext uri="{FF2B5EF4-FFF2-40B4-BE49-F238E27FC236}">
                <a16:creationId xmlns:a16="http://schemas.microsoft.com/office/drawing/2014/main" id="{5BD398F5-90D6-226F-5691-07D54DB2AB1B}"/>
              </a:ext>
            </a:extLst>
          </p:cNvPr>
          <p:cNvSpPr txBox="1"/>
          <p:nvPr>
            <p:custDataLst>
              <p:tags r:id="rId13"/>
            </p:custDataLst>
          </p:nvPr>
        </p:nvSpPr>
        <p:spPr>
          <a:xfrm>
            <a:off x="2944808" y="2981538"/>
            <a:ext cx="1165191" cy="646331"/>
          </a:xfrm>
          <a:prstGeom prst="rect">
            <a:avLst/>
          </a:prstGeom>
          <a:noFill/>
        </p:spPr>
        <p:txBody>
          <a:bodyPr wrap="square" rtlCol="0">
            <a:spAutoFit/>
          </a:bodyPr>
          <a:lstStyle/>
          <a:p>
            <a:pPr algn="ctr"/>
            <a:r>
              <a:rPr lang="fr-FR" dirty="0"/>
              <a:t>Base de données</a:t>
            </a:r>
          </a:p>
        </p:txBody>
      </p:sp>
      <p:sp>
        <p:nvSpPr>
          <p:cNvPr id="9" name="ZoneTexte 8">
            <a:extLst>
              <a:ext uri="{FF2B5EF4-FFF2-40B4-BE49-F238E27FC236}">
                <a16:creationId xmlns:a16="http://schemas.microsoft.com/office/drawing/2014/main" id="{1C097732-637B-C591-BA81-DA01E07E8B70}"/>
              </a:ext>
            </a:extLst>
          </p:cNvPr>
          <p:cNvSpPr txBox="1"/>
          <p:nvPr>
            <p:custDataLst>
              <p:tags r:id="rId14"/>
            </p:custDataLst>
          </p:nvPr>
        </p:nvSpPr>
        <p:spPr>
          <a:xfrm>
            <a:off x="3952925" y="2981538"/>
            <a:ext cx="1165191" cy="646331"/>
          </a:xfrm>
          <a:prstGeom prst="rect">
            <a:avLst/>
          </a:prstGeom>
          <a:noFill/>
        </p:spPr>
        <p:txBody>
          <a:bodyPr wrap="square" rtlCol="0">
            <a:spAutoFit/>
          </a:bodyPr>
          <a:lstStyle/>
          <a:p>
            <a:pPr algn="ctr"/>
            <a:r>
              <a:rPr lang="fr-FR" dirty="0"/>
              <a:t>Services Web</a:t>
            </a:r>
          </a:p>
        </p:txBody>
      </p:sp>
      <p:pic>
        <p:nvPicPr>
          <p:cNvPr id="11" name="Graphique 10" descr="Livres avec un remplissage uni">
            <a:extLst>
              <a:ext uri="{FF2B5EF4-FFF2-40B4-BE49-F238E27FC236}">
                <a16:creationId xmlns:a16="http://schemas.microsoft.com/office/drawing/2014/main" id="{AA360840-816D-899D-38CF-74093D5FA46F}"/>
              </a:ext>
            </a:extLst>
          </p:cNvPr>
          <p:cNvPicPr>
            <a:picLocks noChangeAspect="1"/>
          </p:cNvPicPr>
          <p:nvPr>
            <p:custDataLst>
              <p:tags r:id="rId15"/>
            </p:custDataLst>
          </p:nvPr>
        </p:nvPicPr>
        <p:blipFill>
          <a:blip r:embed="rId37">
            <a:extLst>
              <a:ext uri="{96DAC541-7B7A-43D3-8B79-37D633B846F1}">
                <asvg:svgBlip xmlns:asvg="http://schemas.microsoft.com/office/drawing/2016/SVG/main" r:embed="rId38"/>
              </a:ext>
            </a:extLst>
          </a:blip>
          <a:stretch>
            <a:fillRect/>
          </a:stretch>
        </p:blipFill>
        <p:spPr>
          <a:xfrm>
            <a:off x="2248541" y="3666707"/>
            <a:ext cx="506547" cy="506547"/>
          </a:xfrm>
          <a:prstGeom prst="rect">
            <a:avLst/>
          </a:prstGeom>
        </p:spPr>
      </p:pic>
      <p:pic>
        <p:nvPicPr>
          <p:cNvPr id="13" name="Graphique 12" descr="Boulier avec un remplissage uni">
            <a:extLst>
              <a:ext uri="{FF2B5EF4-FFF2-40B4-BE49-F238E27FC236}">
                <a16:creationId xmlns:a16="http://schemas.microsoft.com/office/drawing/2014/main" id="{CEB9124D-55A1-CAD2-0DD7-34961809D820}"/>
              </a:ext>
            </a:extLst>
          </p:cNvPr>
          <p:cNvPicPr>
            <a:picLocks noChangeAspect="1"/>
          </p:cNvPicPr>
          <p:nvPr>
            <p:custDataLst>
              <p:tags r:id="rId16"/>
            </p:custDataLst>
          </p:nvPr>
        </p:nvPicPr>
        <p:blipFill>
          <a:blip r:embed="rId39">
            <a:extLst>
              <a:ext uri="{96DAC541-7B7A-43D3-8B79-37D633B846F1}">
                <asvg:svgBlip xmlns:asvg="http://schemas.microsoft.com/office/drawing/2016/SVG/main" r:embed="rId40"/>
              </a:ext>
            </a:extLst>
          </a:blip>
          <a:stretch>
            <a:fillRect/>
          </a:stretch>
        </p:blipFill>
        <p:spPr>
          <a:xfrm>
            <a:off x="3335009" y="3636252"/>
            <a:ext cx="506547" cy="506547"/>
          </a:xfrm>
          <a:prstGeom prst="rect">
            <a:avLst/>
          </a:prstGeom>
        </p:spPr>
      </p:pic>
      <p:pic>
        <p:nvPicPr>
          <p:cNvPr id="15" name="Graphique 14" descr="Serveur avec un remplissage uni">
            <a:extLst>
              <a:ext uri="{FF2B5EF4-FFF2-40B4-BE49-F238E27FC236}">
                <a16:creationId xmlns:a16="http://schemas.microsoft.com/office/drawing/2014/main" id="{ED8D6DD0-D0CF-CF5F-2F89-B3E26FAB6391}"/>
              </a:ext>
            </a:extLst>
          </p:cNvPr>
          <p:cNvPicPr>
            <a:picLocks noChangeAspect="1"/>
          </p:cNvPicPr>
          <p:nvPr>
            <p:custDataLst>
              <p:tags r:id="rId17"/>
            </p:custDataLst>
          </p:nvPr>
        </p:nvPicPr>
        <p:blipFill>
          <a:blip r:embed="rId41">
            <a:extLst>
              <a:ext uri="{96DAC541-7B7A-43D3-8B79-37D633B846F1}">
                <asvg:svgBlip xmlns:asvg="http://schemas.microsoft.com/office/drawing/2016/SVG/main" r:embed="rId42"/>
              </a:ext>
            </a:extLst>
          </a:blip>
          <a:stretch>
            <a:fillRect/>
          </a:stretch>
        </p:blipFill>
        <p:spPr>
          <a:xfrm>
            <a:off x="4506230" y="3642309"/>
            <a:ext cx="506548" cy="506548"/>
          </a:xfrm>
          <a:prstGeom prst="rect">
            <a:avLst/>
          </a:prstGeom>
        </p:spPr>
      </p:pic>
      <p:sp>
        <p:nvSpPr>
          <p:cNvPr id="17" name="Accolade ouvrante 16">
            <a:extLst>
              <a:ext uri="{FF2B5EF4-FFF2-40B4-BE49-F238E27FC236}">
                <a16:creationId xmlns:a16="http://schemas.microsoft.com/office/drawing/2014/main" id="{0D10D55D-DA22-FF2E-8977-5B78E4BBF32C}"/>
              </a:ext>
            </a:extLst>
          </p:cNvPr>
          <p:cNvSpPr/>
          <p:nvPr>
            <p:custDataLst>
              <p:tags r:id="rId18"/>
            </p:custDataLst>
          </p:nvPr>
        </p:nvSpPr>
        <p:spPr>
          <a:xfrm rot="5400000">
            <a:off x="3305127" y="1634724"/>
            <a:ext cx="375310" cy="205212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300044EA-EAF3-F2A8-14F8-EFAAE6B796B5}"/>
              </a:ext>
            </a:extLst>
          </p:cNvPr>
          <p:cNvSpPr txBox="1"/>
          <p:nvPr>
            <p:custDataLst>
              <p:tags r:id="rId19"/>
            </p:custDataLst>
          </p:nvPr>
        </p:nvSpPr>
        <p:spPr>
          <a:xfrm>
            <a:off x="2936959" y="4154718"/>
            <a:ext cx="1165191" cy="369332"/>
          </a:xfrm>
          <a:prstGeom prst="rect">
            <a:avLst/>
          </a:prstGeom>
          <a:noFill/>
        </p:spPr>
        <p:txBody>
          <a:bodyPr wrap="square" rtlCol="0">
            <a:spAutoFit/>
          </a:bodyPr>
          <a:lstStyle/>
          <a:p>
            <a:pPr algn="ctr"/>
            <a:r>
              <a:rPr lang="fr-FR" dirty="0"/>
              <a:t>Index</a:t>
            </a:r>
          </a:p>
        </p:txBody>
      </p:sp>
      <p:sp>
        <p:nvSpPr>
          <p:cNvPr id="20" name="ZoneTexte 19">
            <a:extLst>
              <a:ext uri="{FF2B5EF4-FFF2-40B4-BE49-F238E27FC236}">
                <a16:creationId xmlns:a16="http://schemas.microsoft.com/office/drawing/2014/main" id="{387A15D8-A1AB-10FE-6C2C-3E1C19805E6B}"/>
              </a:ext>
            </a:extLst>
          </p:cNvPr>
          <p:cNvSpPr txBox="1"/>
          <p:nvPr>
            <p:custDataLst>
              <p:tags r:id="rId20"/>
            </p:custDataLst>
          </p:nvPr>
        </p:nvSpPr>
        <p:spPr>
          <a:xfrm>
            <a:off x="1846398" y="4173254"/>
            <a:ext cx="1165191" cy="369332"/>
          </a:xfrm>
          <a:prstGeom prst="rect">
            <a:avLst/>
          </a:prstGeom>
          <a:noFill/>
        </p:spPr>
        <p:txBody>
          <a:bodyPr wrap="square" rtlCol="0">
            <a:spAutoFit/>
          </a:bodyPr>
          <a:lstStyle/>
          <a:p>
            <a:pPr algn="ctr"/>
            <a:r>
              <a:rPr lang="fr-FR" dirty="0"/>
              <a:t>Outils</a:t>
            </a:r>
          </a:p>
        </p:txBody>
      </p:sp>
      <p:sp>
        <p:nvSpPr>
          <p:cNvPr id="21" name="ZoneTexte 20">
            <a:extLst>
              <a:ext uri="{FF2B5EF4-FFF2-40B4-BE49-F238E27FC236}">
                <a16:creationId xmlns:a16="http://schemas.microsoft.com/office/drawing/2014/main" id="{0D7D0E33-7E6C-32AA-4F16-60DF0301D786}"/>
              </a:ext>
            </a:extLst>
          </p:cNvPr>
          <p:cNvSpPr txBox="1"/>
          <p:nvPr>
            <p:custDataLst>
              <p:tags r:id="rId21"/>
            </p:custDataLst>
          </p:nvPr>
        </p:nvSpPr>
        <p:spPr>
          <a:xfrm>
            <a:off x="4166229" y="4132820"/>
            <a:ext cx="1165191" cy="369332"/>
          </a:xfrm>
          <a:prstGeom prst="rect">
            <a:avLst/>
          </a:prstGeom>
          <a:noFill/>
        </p:spPr>
        <p:txBody>
          <a:bodyPr wrap="square" rtlCol="0">
            <a:spAutoFit/>
          </a:bodyPr>
          <a:lstStyle/>
          <a:p>
            <a:pPr algn="ctr"/>
            <a:r>
              <a:rPr lang="fr-FR" dirty="0"/>
              <a:t>….</a:t>
            </a:r>
          </a:p>
        </p:txBody>
      </p:sp>
      <p:pic>
        <p:nvPicPr>
          <p:cNvPr id="23" name="Graphique 22" descr="Outils contour">
            <a:extLst>
              <a:ext uri="{FF2B5EF4-FFF2-40B4-BE49-F238E27FC236}">
                <a16:creationId xmlns:a16="http://schemas.microsoft.com/office/drawing/2014/main" id="{5215DAEB-543C-E122-6262-EDADFDED68C4}"/>
              </a:ext>
            </a:extLst>
          </p:cNvPr>
          <p:cNvPicPr>
            <a:picLocks noChangeAspect="1"/>
          </p:cNvPicPr>
          <p:nvPr>
            <p:custDataLst>
              <p:tags r:id="rId22"/>
            </p:custDataLst>
          </p:nvPr>
        </p:nvPicPr>
        <p:blipFill>
          <a:blip r:embed="rId43">
            <a:extLst>
              <a:ext uri="{96DAC541-7B7A-43D3-8B79-37D633B846F1}">
                <asvg:svgBlip xmlns:asvg="http://schemas.microsoft.com/office/drawing/2016/SVG/main" r:embed="rId44"/>
              </a:ext>
            </a:extLst>
          </a:blip>
          <a:stretch>
            <a:fillRect/>
          </a:stretch>
        </p:blipFill>
        <p:spPr>
          <a:xfrm>
            <a:off x="2156873" y="4497293"/>
            <a:ext cx="506549" cy="506549"/>
          </a:xfrm>
          <a:prstGeom prst="rect">
            <a:avLst/>
          </a:prstGeom>
        </p:spPr>
      </p:pic>
      <p:pic>
        <p:nvPicPr>
          <p:cNvPr id="25" name="Graphique 24" descr="Croquis de silhouette contour">
            <a:extLst>
              <a:ext uri="{FF2B5EF4-FFF2-40B4-BE49-F238E27FC236}">
                <a16:creationId xmlns:a16="http://schemas.microsoft.com/office/drawing/2014/main" id="{042E6168-F4A6-8F9E-4396-A18D19BB9A72}"/>
              </a:ext>
            </a:extLst>
          </p:cNvPr>
          <p:cNvPicPr>
            <a:picLocks noChangeAspect="1"/>
          </p:cNvPicPr>
          <p:nvPr>
            <p:custDataLst>
              <p:tags r:id="rId23"/>
            </p:custDataLst>
          </p:nvPr>
        </p:nvPicPr>
        <p:blipFill>
          <a:blip r:embed="rId45">
            <a:extLst>
              <a:ext uri="{96DAC541-7B7A-43D3-8B79-37D633B846F1}">
                <asvg:svgBlip xmlns:asvg="http://schemas.microsoft.com/office/drawing/2016/SVG/main" r:embed="rId46"/>
              </a:ext>
            </a:extLst>
          </a:blip>
          <a:stretch>
            <a:fillRect/>
          </a:stretch>
        </p:blipFill>
        <p:spPr>
          <a:xfrm>
            <a:off x="3274131" y="4524502"/>
            <a:ext cx="506549" cy="506549"/>
          </a:xfrm>
          <a:prstGeom prst="rect">
            <a:avLst/>
          </a:prstGeom>
        </p:spPr>
      </p:pic>
      <p:pic>
        <p:nvPicPr>
          <p:cNvPr id="27" name="Graphique 26" descr="Gribouillis avec un remplissage uni">
            <a:extLst>
              <a:ext uri="{FF2B5EF4-FFF2-40B4-BE49-F238E27FC236}">
                <a16:creationId xmlns:a16="http://schemas.microsoft.com/office/drawing/2014/main" id="{35F57B58-79FF-B675-9D0D-0CBE35110A29}"/>
              </a:ext>
            </a:extLst>
          </p:cNvPr>
          <p:cNvPicPr>
            <a:picLocks noChangeAspect="1"/>
          </p:cNvPicPr>
          <p:nvPr>
            <p:custDataLst>
              <p:tags r:id="rId24"/>
            </p:custDataLst>
          </p:nvPr>
        </p:nvPicPr>
        <p:blipFill>
          <a:blip r:embed="rId47">
            <a:extLst>
              <a:ext uri="{96DAC541-7B7A-43D3-8B79-37D633B846F1}">
                <asvg:svgBlip xmlns:asvg="http://schemas.microsoft.com/office/drawing/2016/SVG/main" r:embed="rId48"/>
              </a:ext>
            </a:extLst>
          </a:blip>
          <a:stretch>
            <a:fillRect/>
          </a:stretch>
        </p:blipFill>
        <p:spPr>
          <a:xfrm>
            <a:off x="4495549" y="4541913"/>
            <a:ext cx="506549" cy="506549"/>
          </a:xfrm>
          <a:prstGeom prst="rect">
            <a:avLst/>
          </a:prstGeom>
        </p:spPr>
      </p:pic>
      <p:sp>
        <p:nvSpPr>
          <p:cNvPr id="28" name="ZoneTexte 27">
            <a:extLst>
              <a:ext uri="{FF2B5EF4-FFF2-40B4-BE49-F238E27FC236}">
                <a16:creationId xmlns:a16="http://schemas.microsoft.com/office/drawing/2014/main" id="{BA71E77E-1E12-B322-2E8B-55F14F0FE33E}"/>
              </a:ext>
            </a:extLst>
          </p:cNvPr>
          <p:cNvSpPr txBox="1"/>
          <p:nvPr>
            <p:custDataLst>
              <p:tags r:id="rId25"/>
            </p:custDataLst>
          </p:nvPr>
        </p:nvSpPr>
        <p:spPr>
          <a:xfrm>
            <a:off x="5578231" y="2981538"/>
            <a:ext cx="1034899" cy="369332"/>
          </a:xfrm>
          <a:prstGeom prst="rect">
            <a:avLst/>
          </a:prstGeom>
          <a:noFill/>
        </p:spPr>
        <p:txBody>
          <a:bodyPr wrap="none" rtlCol="0">
            <a:spAutoFit/>
          </a:bodyPr>
          <a:lstStyle/>
          <a:p>
            <a:pPr algn="ctr"/>
            <a:r>
              <a:rPr lang="fr-FR" dirty="0"/>
              <a:t>Résultats</a:t>
            </a:r>
          </a:p>
        </p:txBody>
      </p:sp>
      <p:pic>
        <p:nvPicPr>
          <p:cNvPr id="31" name="Graphique 30" descr="Document avec un remplissage uni">
            <a:extLst>
              <a:ext uri="{FF2B5EF4-FFF2-40B4-BE49-F238E27FC236}">
                <a16:creationId xmlns:a16="http://schemas.microsoft.com/office/drawing/2014/main" id="{78508710-C313-EE34-D1E3-05091F4C4110}"/>
              </a:ext>
            </a:extLst>
          </p:cNvPr>
          <p:cNvPicPr>
            <a:picLocks noChangeAspect="1"/>
          </p:cNvPicPr>
          <p:nvPr>
            <p:custDataLst>
              <p:tags r:id="rId26"/>
            </p:custDataLst>
          </p:nvPr>
        </p:nvPicPr>
        <p:blipFill>
          <a:blip r:embed="rId49">
            <a:extLst>
              <a:ext uri="{96DAC541-7B7A-43D3-8B79-37D633B846F1}">
                <asvg:svgBlip xmlns:asvg="http://schemas.microsoft.com/office/drawing/2016/SVG/main" r:embed="rId50"/>
              </a:ext>
            </a:extLst>
          </a:blip>
          <a:stretch>
            <a:fillRect/>
          </a:stretch>
        </p:blipFill>
        <p:spPr>
          <a:xfrm>
            <a:off x="5438300" y="3615242"/>
            <a:ext cx="703689" cy="703689"/>
          </a:xfrm>
          <a:prstGeom prst="rect">
            <a:avLst/>
          </a:prstGeom>
        </p:spPr>
      </p:pic>
      <p:pic>
        <p:nvPicPr>
          <p:cNvPr id="32" name="Graphique 31" descr="Document avec un remplissage uni">
            <a:extLst>
              <a:ext uri="{FF2B5EF4-FFF2-40B4-BE49-F238E27FC236}">
                <a16:creationId xmlns:a16="http://schemas.microsoft.com/office/drawing/2014/main" id="{74E88869-B9E6-7E0A-5601-5333723A9698}"/>
              </a:ext>
            </a:extLst>
          </p:cNvPr>
          <p:cNvPicPr>
            <a:picLocks noChangeAspect="1"/>
          </p:cNvPicPr>
          <p:nvPr>
            <p:custDataLst>
              <p:tags r:id="rId27"/>
            </p:custDataLst>
          </p:nvPr>
        </p:nvPicPr>
        <p:blipFill>
          <a:blip r:embed="rId49">
            <a:extLst>
              <a:ext uri="{96DAC541-7B7A-43D3-8B79-37D633B846F1}">
                <asvg:svgBlip xmlns:asvg="http://schemas.microsoft.com/office/drawing/2016/SVG/main" r:embed="rId50"/>
              </a:ext>
            </a:extLst>
          </a:blip>
          <a:stretch>
            <a:fillRect/>
          </a:stretch>
        </p:blipFill>
        <p:spPr>
          <a:xfrm>
            <a:off x="6148061" y="3615242"/>
            <a:ext cx="703689" cy="703689"/>
          </a:xfrm>
          <a:prstGeom prst="rect">
            <a:avLst/>
          </a:prstGeom>
        </p:spPr>
      </p:pic>
      <p:pic>
        <p:nvPicPr>
          <p:cNvPr id="38" name="Graphique 37" descr="Document avec un remplissage uni">
            <a:extLst>
              <a:ext uri="{FF2B5EF4-FFF2-40B4-BE49-F238E27FC236}">
                <a16:creationId xmlns:a16="http://schemas.microsoft.com/office/drawing/2014/main" id="{C19D51F8-FF35-6A9D-E736-6280A9DD0C14}"/>
              </a:ext>
            </a:extLst>
          </p:cNvPr>
          <p:cNvPicPr>
            <a:picLocks noChangeAspect="1"/>
          </p:cNvPicPr>
          <p:nvPr>
            <p:custDataLst>
              <p:tags r:id="rId28"/>
            </p:custDataLst>
          </p:nvPr>
        </p:nvPicPr>
        <p:blipFill>
          <a:blip r:embed="rId49">
            <a:extLst>
              <a:ext uri="{96DAC541-7B7A-43D3-8B79-37D633B846F1}">
                <asvg:svgBlip xmlns:asvg="http://schemas.microsoft.com/office/drawing/2016/SVG/main" r:embed="rId50"/>
              </a:ext>
            </a:extLst>
          </a:blip>
          <a:stretch>
            <a:fillRect/>
          </a:stretch>
        </p:blipFill>
        <p:spPr>
          <a:xfrm>
            <a:off x="5463811" y="4463354"/>
            <a:ext cx="703689" cy="703689"/>
          </a:xfrm>
          <a:prstGeom prst="rect">
            <a:avLst/>
          </a:prstGeom>
        </p:spPr>
      </p:pic>
      <p:pic>
        <p:nvPicPr>
          <p:cNvPr id="40" name="Graphique 39" descr="Document avec un remplissage uni">
            <a:extLst>
              <a:ext uri="{FF2B5EF4-FFF2-40B4-BE49-F238E27FC236}">
                <a16:creationId xmlns:a16="http://schemas.microsoft.com/office/drawing/2014/main" id="{15C42F29-B6FF-5178-C9DE-039BD6577511}"/>
              </a:ext>
            </a:extLst>
          </p:cNvPr>
          <p:cNvPicPr>
            <a:picLocks noChangeAspect="1"/>
          </p:cNvPicPr>
          <p:nvPr>
            <p:custDataLst>
              <p:tags r:id="rId29"/>
            </p:custDataLst>
          </p:nvPr>
        </p:nvPicPr>
        <p:blipFill>
          <a:blip r:embed="rId49">
            <a:extLst>
              <a:ext uri="{96DAC541-7B7A-43D3-8B79-37D633B846F1}">
                <asvg:svgBlip xmlns:asvg="http://schemas.microsoft.com/office/drawing/2016/SVG/main" r:embed="rId50"/>
              </a:ext>
            </a:extLst>
          </a:blip>
          <a:stretch>
            <a:fillRect/>
          </a:stretch>
        </p:blipFill>
        <p:spPr>
          <a:xfrm>
            <a:off x="6156820" y="4456131"/>
            <a:ext cx="703689" cy="703689"/>
          </a:xfrm>
          <a:prstGeom prst="rect">
            <a:avLst/>
          </a:prstGeom>
        </p:spPr>
      </p:pic>
      <p:sp>
        <p:nvSpPr>
          <p:cNvPr id="41" name="Accolade ouvrante 40">
            <a:extLst>
              <a:ext uri="{FF2B5EF4-FFF2-40B4-BE49-F238E27FC236}">
                <a16:creationId xmlns:a16="http://schemas.microsoft.com/office/drawing/2014/main" id="{45A47CBF-EBE7-E2CE-4557-5D7E499BF2AF}"/>
              </a:ext>
            </a:extLst>
          </p:cNvPr>
          <p:cNvSpPr/>
          <p:nvPr>
            <p:custDataLst>
              <p:tags r:id="rId30"/>
            </p:custDataLst>
          </p:nvPr>
        </p:nvSpPr>
        <p:spPr>
          <a:xfrm rot="5400000">
            <a:off x="5891231" y="2032166"/>
            <a:ext cx="375310" cy="1345968"/>
          </a:xfrm>
          <a:prstGeom prst="leftBrace">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Accolade ouvrante 42">
            <a:extLst>
              <a:ext uri="{FF2B5EF4-FFF2-40B4-BE49-F238E27FC236}">
                <a16:creationId xmlns:a16="http://schemas.microsoft.com/office/drawing/2014/main" id="{2960A91B-3718-2A8F-B219-C45CD05E4078}"/>
              </a:ext>
            </a:extLst>
          </p:cNvPr>
          <p:cNvSpPr/>
          <p:nvPr>
            <p:custDataLst>
              <p:tags r:id="rId31"/>
            </p:custDataLst>
          </p:nvPr>
        </p:nvSpPr>
        <p:spPr>
          <a:xfrm rot="5400000">
            <a:off x="8475706" y="2018291"/>
            <a:ext cx="375310" cy="134596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6" name="ZoneTexte 45">
            <a:extLst>
              <a:ext uri="{FF2B5EF4-FFF2-40B4-BE49-F238E27FC236}">
                <a16:creationId xmlns:a16="http://schemas.microsoft.com/office/drawing/2014/main" id="{F53497AB-645E-4925-62FD-E67793484A88}"/>
              </a:ext>
            </a:extLst>
          </p:cNvPr>
          <p:cNvSpPr txBox="1"/>
          <p:nvPr>
            <p:custDataLst>
              <p:tags r:id="rId32"/>
            </p:custDataLst>
          </p:nvPr>
        </p:nvSpPr>
        <p:spPr>
          <a:xfrm>
            <a:off x="7844445" y="2981538"/>
            <a:ext cx="1722165" cy="646330"/>
          </a:xfrm>
          <a:prstGeom prst="rect">
            <a:avLst/>
          </a:prstGeom>
          <a:noFill/>
        </p:spPr>
        <p:txBody>
          <a:bodyPr wrap="square">
            <a:spAutoFit/>
          </a:bodyPr>
          <a:lstStyle/>
          <a:p>
            <a:r>
              <a:rPr lang="fr-FR" dirty="0"/>
              <a:t>GPT-4, GPT-3.5, Claude, </a:t>
            </a:r>
            <a:r>
              <a:rPr lang="fr-FR" dirty="0" err="1"/>
              <a:t>Llama</a:t>
            </a:r>
            <a:endParaRPr lang="fr-FR" dirty="0"/>
          </a:p>
        </p:txBody>
      </p:sp>
      <p:sp>
        <p:nvSpPr>
          <p:cNvPr id="53" name="Espace réservé du contenu 29">
            <a:extLst>
              <a:ext uri="{FF2B5EF4-FFF2-40B4-BE49-F238E27FC236}">
                <a16:creationId xmlns:a16="http://schemas.microsoft.com/office/drawing/2014/main" id="{79613F52-2CA8-43C2-BD1E-F55FD4D7F4E6}"/>
              </a:ext>
            </a:extLst>
          </p:cNvPr>
          <p:cNvSpPr txBox="1">
            <a:spLocks/>
          </p:cNvSpPr>
          <p:nvPr>
            <p:custDataLst>
              <p:tags r:id="rId33"/>
            </p:custDataLst>
          </p:nvPr>
        </p:nvSpPr>
        <p:spPr>
          <a:xfrm>
            <a:off x="1396046" y="5436205"/>
            <a:ext cx="9834678" cy="584162"/>
          </a:xfrm>
          <a:prstGeom prst="rect">
            <a:avLst/>
          </a:prstGeom>
          <a:solidFill>
            <a:srgbClr val="742774">
              <a:alpha val="50000"/>
            </a:srgb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400" dirty="0"/>
              <a:t>Le modèle génératif est-il lié au moteur de récupération ?</a:t>
            </a:r>
          </a:p>
        </p:txBody>
      </p:sp>
      <p:pic>
        <p:nvPicPr>
          <p:cNvPr id="54" name="Image 53" descr="Une image contenant texte, moniteur&#10;&#10;Description générée automatiquement">
            <a:extLst>
              <a:ext uri="{FF2B5EF4-FFF2-40B4-BE49-F238E27FC236}">
                <a16:creationId xmlns:a16="http://schemas.microsoft.com/office/drawing/2014/main" id="{D2FC26C6-46A4-F8B9-6CC7-2FE0BA752774}"/>
              </a:ext>
            </a:extLst>
          </p:cNvPr>
          <p:cNvPicPr>
            <a:picLocks noChangeAspect="1"/>
          </p:cNvPicPr>
          <p:nvPr>
            <p:custDataLst>
              <p:tags r:id="rId34"/>
            </p:custDataLst>
          </p:nvPr>
        </p:nvPicPr>
        <p:blipFill>
          <a:blip r:embed="rId5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68666" y="449689"/>
            <a:ext cx="385424" cy="299525"/>
          </a:xfrm>
          <a:prstGeom prst="rect">
            <a:avLst/>
          </a:prstGeom>
        </p:spPr>
      </p:pic>
      <p:pic>
        <p:nvPicPr>
          <p:cNvPr id="58" name="Graphique 57" descr="Robot avec un remplissage uni">
            <a:extLst>
              <a:ext uri="{FF2B5EF4-FFF2-40B4-BE49-F238E27FC236}">
                <a16:creationId xmlns:a16="http://schemas.microsoft.com/office/drawing/2014/main" id="{FD28023F-DE42-A5C2-2C3D-FE7A649165A3}"/>
              </a:ext>
            </a:extLst>
          </p:cNvPr>
          <p:cNvPicPr>
            <a:picLocks noChangeAspect="1"/>
          </p:cNvPicPr>
          <p:nvPr>
            <p:custDataLst>
              <p:tags r:id="rId35"/>
            </p:custDataLst>
          </p:nvPr>
        </p:nvPicPr>
        <p:blipFill>
          <a:blip r:embed="rId52">
            <a:extLst>
              <a:ext uri="{96DAC541-7B7A-43D3-8B79-37D633B846F1}">
                <asvg:svgBlip xmlns:asvg="http://schemas.microsoft.com/office/drawing/2016/SVG/main" r:embed="rId53"/>
              </a:ext>
            </a:extLst>
          </a:blip>
          <a:stretch>
            <a:fillRect/>
          </a:stretch>
        </p:blipFill>
        <p:spPr>
          <a:xfrm>
            <a:off x="8264727" y="4057734"/>
            <a:ext cx="1147664" cy="1147664"/>
          </a:xfrm>
          <a:prstGeom prst="rect">
            <a:avLst/>
          </a:prstGeom>
        </p:spPr>
      </p:pic>
    </p:spTree>
    <p:extLst>
      <p:ext uri="{BB962C8B-B14F-4D97-AF65-F5344CB8AC3E}">
        <p14:creationId xmlns:p14="http://schemas.microsoft.com/office/powerpoint/2010/main" val="1539652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8F2A-D8D9-9CBA-6F50-FF34380508B7}"/>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D997BBF-96EB-7C11-A728-4B83B8B6C963}"/>
              </a:ext>
            </a:extLst>
          </p:cNvPr>
          <p:cNvSpPr>
            <a:spLocks noGrp="1"/>
          </p:cNvSpPr>
          <p:nvPr>
            <p:ph type="sldNum" sz="quarter" idx="12"/>
            <p:custDataLst>
              <p:tags r:id="rId1"/>
            </p:custDataLst>
          </p:nvPr>
        </p:nvSpPr>
        <p:spPr/>
        <p:txBody>
          <a:bodyPr/>
          <a:lstStyle/>
          <a:p>
            <a:fld id="{F2D2C361-7486-4AB1-8DE5-A0E4E1B2CF91}" type="slidenum">
              <a:rPr lang="fr-FR" smtClean="0"/>
              <a:t>13</a:t>
            </a:fld>
            <a:endParaRPr lang="fr-FR"/>
          </a:p>
        </p:txBody>
      </p:sp>
      <p:sp>
        <p:nvSpPr>
          <p:cNvPr id="6" name="Titre 1">
            <a:extLst>
              <a:ext uri="{FF2B5EF4-FFF2-40B4-BE49-F238E27FC236}">
                <a16:creationId xmlns:a16="http://schemas.microsoft.com/office/drawing/2014/main" id="{BD201E33-39D9-5987-C383-1FBAEC3B186D}"/>
              </a:ext>
            </a:extLst>
          </p:cNvPr>
          <p:cNvSpPr>
            <a:spLocks noGrp="1"/>
          </p:cNvSpPr>
          <p:nvPr>
            <p:ph type="title"/>
            <p:custDataLst>
              <p:tags r:id="rId2"/>
            </p:custDataLst>
          </p:nvPr>
        </p:nvSpPr>
        <p:spPr>
          <a:xfrm>
            <a:off x="554090" y="105503"/>
            <a:ext cx="10722812" cy="987898"/>
          </a:xfrm>
        </p:spPr>
        <p:txBody>
          <a:bodyPr>
            <a:noAutofit/>
          </a:bodyPr>
          <a:lstStyle/>
          <a:p>
            <a:r>
              <a:rPr lang="fr-FR" sz="3200" dirty="0"/>
              <a:t>Mais c’est quoi cette histoire de vecteur ?</a:t>
            </a:r>
          </a:p>
        </p:txBody>
      </p:sp>
      <p:pic>
        <p:nvPicPr>
          <p:cNvPr id="5122" name="Picture 2">
            <a:extLst>
              <a:ext uri="{FF2B5EF4-FFF2-40B4-BE49-F238E27FC236}">
                <a16:creationId xmlns:a16="http://schemas.microsoft.com/office/drawing/2014/main" id="{9AB8A260-1C0F-F98A-2806-BF01A65688EC}"/>
              </a:ext>
            </a:extLst>
          </p:cNvPr>
          <p:cNvPicPr>
            <a:picLocks noChangeAspect="1" noChangeArrowheads="1"/>
          </p:cNvPicPr>
          <p:nvPr>
            <p:custDataLst>
              <p:tags r:id="rId3"/>
            </p:custDataLst>
          </p:nvPr>
        </p:nvPicPr>
        <p:blipFill rotWithShape="1">
          <a:blip r:embed="rId8">
            <a:extLst>
              <a:ext uri="{28A0092B-C50C-407E-A947-70E740481C1C}">
                <a14:useLocalDpi xmlns:a14="http://schemas.microsoft.com/office/drawing/2010/main" val="0"/>
              </a:ext>
            </a:extLst>
          </a:blip>
          <a:srcRect l="523" t="2571" r="723"/>
          <a:stretch/>
        </p:blipFill>
        <p:spPr bwMode="auto">
          <a:xfrm>
            <a:off x="1346200" y="3270250"/>
            <a:ext cx="9480550" cy="2614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Espace réservé du contenu 29">
            <a:extLst>
              <a:ext uri="{FF2B5EF4-FFF2-40B4-BE49-F238E27FC236}">
                <a16:creationId xmlns:a16="http://schemas.microsoft.com/office/drawing/2014/main" id="{C7BBE63C-49CF-EA44-56BD-1B5BB2C6E9D5}"/>
              </a:ext>
            </a:extLst>
          </p:cNvPr>
          <p:cNvSpPr>
            <a:spLocks noGrp="1"/>
          </p:cNvSpPr>
          <p:nvPr>
            <p:ph idx="1"/>
            <p:custDataLst>
              <p:tags r:id="rId4"/>
            </p:custDataLst>
          </p:nvPr>
        </p:nvSpPr>
        <p:spPr>
          <a:xfrm>
            <a:off x="696143" y="972815"/>
            <a:ext cx="10799710" cy="2054470"/>
          </a:xfrm>
          <a:solidFill>
            <a:srgbClr val="0066FF">
              <a:alpha val="50000"/>
            </a:srgbClr>
          </a:solidFill>
        </p:spPr>
        <p:txBody>
          <a:bodyPr vert="horz" lIns="91440" tIns="45720" rIns="91440" bIns="45720" rtlCol="0" anchor="ctr">
            <a:normAutofit/>
          </a:bodyPr>
          <a:lstStyle/>
          <a:p>
            <a:pPr marL="0" indent="0">
              <a:spcBef>
                <a:spcPts val="200"/>
              </a:spcBef>
              <a:spcAft>
                <a:spcPts val="200"/>
              </a:spcAft>
              <a:buNone/>
            </a:pPr>
            <a:r>
              <a:rPr lang="fr-FR" sz="2000" b="1" i="0" dirty="0">
                <a:effectLst/>
                <a:latin typeface="-apple-system"/>
              </a:rPr>
              <a:t>Le RAG classique</a:t>
            </a:r>
            <a:r>
              <a:rPr lang="fr-FR" sz="2000" b="0" i="0" dirty="0">
                <a:effectLst/>
                <a:latin typeface="-apple-system"/>
              </a:rPr>
              <a:t>, qui fonctionne sur la base d’une recherche par </a:t>
            </a:r>
            <a:r>
              <a:rPr lang="fr-FR" sz="2000" b="1" i="0" dirty="0">
                <a:effectLst/>
                <a:latin typeface="-apple-system"/>
              </a:rPr>
              <a:t>mots-clés</a:t>
            </a:r>
            <a:r>
              <a:rPr lang="fr-FR" sz="2000" b="0" i="0" dirty="0">
                <a:effectLst/>
                <a:latin typeface="-apple-system"/>
              </a:rPr>
              <a:t>, compare les termes d’une requête avec ceux d’une base de connaissances pour retrouver les documents pertinents.</a:t>
            </a:r>
          </a:p>
          <a:p>
            <a:pPr marL="0" indent="0">
              <a:spcBef>
                <a:spcPts val="200"/>
              </a:spcBef>
              <a:spcAft>
                <a:spcPts val="200"/>
              </a:spcAft>
              <a:buNone/>
            </a:pPr>
            <a:endParaRPr lang="fr-FR" sz="2000" dirty="0">
              <a:solidFill>
                <a:schemeClr val="bg1"/>
              </a:solidFill>
              <a:latin typeface="-apple-system"/>
              <a:cs typeface="Segoe UI" panose="020B0502040204020203" pitchFamily="34" charset="0"/>
            </a:endParaRPr>
          </a:p>
          <a:p>
            <a:pPr marL="0" indent="0">
              <a:spcBef>
                <a:spcPts val="200"/>
              </a:spcBef>
              <a:spcAft>
                <a:spcPts val="200"/>
              </a:spcAft>
              <a:buNone/>
            </a:pPr>
            <a:r>
              <a:rPr lang="fr-FR" sz="2000" b="1" i="0" dirty="0">
                <a:effectLst/>
                <a:latin typeface="-apple-system"/>
              </a:rPr>
              <a:t>RAG vectorisé</a:t>
            </a:r>
            <a:r>
              <a:rPr lang="fr-FR" sz="2000" b="0" i="0" dirty="0">
                <a:effectLst/>
                <a:latin typeface="-apple-system"/>
              </a:rPr>
              <a:t>, quant à lui, repose sur une approche </a:t>
            </a:r>
            <a:r>
              <a:rPr lang="fr-FR" sz="2000" b="1" i="0" dirty="0">
                <a:effectLst/>
                <a:latin typeface="-apple-system"/>
              </a:rPr>
              <a:t>sémantique</a:t>
            </a:r>
            <a:r>
              <a:rPr lang="fr-FR" sz="2000" b="0" i="0" dirty="0">
                <a:effectLst/>
                <a:latin typeface="-apple-system"/>
              </a:rPr>
              <a:t>. Il convertit les documents et les requêtes en </a:t>
            </a:r>
            <a:r>
              <a:rPr lang="fr-FR" sz="2000" b="1" i="0" dirty="0">
                <a:effectLst/>
                <a:latin typeface="-apple-system"/>
              </a:rPr>
              <a:t>vecteurs</a:t>
            </a:r>
            <a:r>
              <a:rPr lang="fr-FR" sz="2000" b="0" i="0" dirty="0">
                <a:effectLst/>
                <a:latin typeface="-apple-system"/>
              </a:rPr>
              <a:t> à l’aide d’</a:t>
            </a:r>
            <a:r>
              <a:rPr lang="fr-FR" sz="2000" b="0" i="0" dirty="0" err="1">
                <a:effectLst/>
                <a:latin typeface="-apple-system"/>
              </a:rPr>
              <a:t>embeddings</a:t>
            </a:r>
            <a:r>
              <a:rPr lang="fr-FR" sz="2000" b="0" i="0" dirty="0">
                <a:effectLst/>
                <a:latin typeface="-apple-system"/>
              </a:rPr>
              <a:t> (des représentations mathématiques du langage). </a:t>
            </a:r>
            <a:endParaRPr lang="fr-FR" sz="3200" dirty="0">
              <a:solidFill>
                <a:schemeClr val="bg1"/>
              </a:solidFill>
              <a:latin typeface="-apple-system"/>
              <a:cs typeface="Segoe UI" panose="020B0502040204020203" pitchFamily="34" charset="0"/>
            </a:endParaRPr>
          </a:p>
        </p:txBody>
      </p:sp>
      <p:sp>
        <p:nvSpPr>
          <p:cNvPr id="10" name="Espace réservé du contenu 29">
            <a:extLst>
              <a:ext uri="{FF2B5EF4-FFF2-40B4-BE49-F238E27FC236}">
                <a16:creationId xmlns:a16="http://schemas.microsoft.com/office/drawing/2014/main" id="{211EEE62-B9E6-2021-935F-A4A27204F262}"/>
              </a:ext>
            </a:extLst>
          </p:cNvPr>
          <p:cNvSpPr txBox="1">
            <a:spLocks/>
          </p:cNvSpPr>
          <p:nvPr>
            <p:custDataLst>
              <p:tags r:id="rId5"/>
            </p:custDataLst>
          </p:nvPr>
        </p:nvSpPr>
        <p:spPr>
          <a:xfrm>
            <a:off x="1178658" y="6086008"/>
            <a:ext cx="9834678" cy="584162"/>
          </a:xfrm>
          <a:prstGeom prst="rect">
            <a:avLst/>
          </a:prstGeom>
          <a:solidFill>
            <a:srgbClr val="742774">
              <a:alpha val="50000"/>
            </a:srgb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400" dirty="0"/>
              <a:t>Mais pourquoi le RAG classique alors ? C’est vraiment du RAG ?</a:t>
            </a:r>
          </a:p>
        </p:txBody>
      </p:sp>
      <p:pic>
        <p:nvPicPr>
          <p:cNvPr id="11" name="Image 10" descr="Une image contenant texte, moniteur&#10;&#10;Description générée automatiquement">
            <a:extLst>
              <a:ext uri="{FF2B5EF4-FFF2-40B4-BE49-F238E27FC236}">
                <a16:creationId xmlns:a16="http://schemas.microsoft.com/office/drawing/2014/main" id="{FAFDD8EA-10DD-D6CC-C671-DC0E8908D4C8}"/>
              </a:ext>
            </a:extLst>
          </p:cNvPr>
          <p:cNvPicPr>
            <a:picLocks noChangeAspect="1"/>
          </p:cNvPicPr>
          <p:nvPr>
            <p:custDataLst>
              <p:tags r:id="rId6"/>
            </p:custDataLst>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68666" y="449689"/>
            <a:ext cx="385424" cy="299525"/>
          </a:xfrm>
          <a:prstGeom prst="rect">
            <a:avLst/>
          </a:prstGeom>
        </p:spPr>
      </p:pic>
    </p:spTree>
    <p:extLst>
      <p:ext uri="{BB962C8B-B14F-4D97-AF65-F5344CB8AC3E}">
        <p14:creationId xmlns:p14="http://schemas.microsoft.com/office/powerpoint/2010/main" val="135046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F1CF2-05DC-D611-9F61-CE3B33EDA13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03F0E14-1C12-CF25-90E3-308656C07403}"/>
              </a:ext>
            </a:extLst>
          </p:cNvPr>
          <p:cNvSpPr>
            <a:spLocks noGrp="1"/>
          </p:cNvSpPr>
          <p:nvPr>
            <p:ph type="title"/>
            <p:custDataLst>
              <p:tags r:id="rId1"/>
            </p:custDataLst>
          </p:nvPr>
        </p:nvSpPr>
        <p:spPr>
          <a:xfrm>
            <a:off x="480881" y="-124956"/>
            <a:ext cx="10722812" cy="987898"/>
          </a:xfrm>
        </p:spPr>
        <p:txBody>
          <a:bodyPr>
            <a:normAutofit/>
          </a:bodyPr>
          <a:lstStyle/>
          <a:p>
            <a:r>
              <a:rPr lang="fr-FR" sz="4000" dirty="0"/>
              <a:t>Où est le rag dans </a:t>
            </a:r>
            <a:r>
              <a:rPr lang="fr-FR" sz="4000" dirty="0" err="1"/>
              <a:t>copilot</a:t>
            </a:r>
            <a:r>
              <a:rPr lang="fr-FR" sz="4000" dirty="0"/>
              <a:t> studio ?</a:t>
            </a:r>
          </a:p>
        </p:txBody>
      </p:sp>
      <p:sp>
        <p:nvSpPr>
          <p:cNvPr id="4" name="Espace réservé du numéro de diapositive 3">
            <a:extLst>
              <a:ext uri="{FF2B5EF4-FFF2-40B4-BE49-F238E27FC236}">
                <a16:creationId xmlns:a16="http://schemas.microsoft.com/office/drawing/2014/main" id="{6A23D8AD-3C84-0361-2D36-B0150D8887CE}"/>
              </a:ext>
            </a:extLst>
          </p:cNvPr>
          <p:cNvSpPr>
            <a:spLocks noGrp="1"/>
          </p:cNvSpPr>
          <p:nvPr>
            <p:ph type="sldNum" sz="quarter" idx="12"/>
            <p:custDataLst>
              <p:tags r:id="rId2"/>
            </p:custDataLst>
          </p:nvPr>
        </p:nvSpPr>
        <p:spPr/>
        <p:txBody>
          <a:bodyPr/>
          <a:lstStyle/>
          <a:p>
            <a:fld id="{F2D2C361-7486-4AB1-8DE5-A0E4E1B2CF91}" type="slidenum">
              <a:rPr lang="fr-FR" smtClean="0"/>
              <a:t>14</a:t>
            </a:fld>
            <a:endParaRPr lang="fr-FR"/>
          </a:p>
        </p:txBody>
      </p:sp>
      <p:pic>
        <p:nvPicPr>
          <p:cNvPr id="3074" name="Picture 2">
            <a:extLst>
              <a:ext uri="{FF2B5EF4-FFF2-40B4-BE49-F238E27FC236}">
                <a16:creationId xmlns:a16="http://schemas.microsoft.com/office/drawing/2014/main" id="{EF8BBE4B-5708-0C25-2793-3CC0DA5FAA66}"/>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1902189" y="751430"/>
            <a:ext cx="7880195" cy="48500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Espace réservé du contenu 29">
            <a:extLst>
              <a:ext uri="{FF2B5EF4-FFF2-40B4-BE49-F238E27FC236}">
                <a16:creationId xmlns:a16="http://schemas.microsoft.com/office/drawing/2014/main" id="{1ECC73BD-D7E9-DBCF-8042-6DCD1717DECF}"/>
              </a:ext>
            </a:extLst>
          </p:cNvPr>
          <p:cNvSpPr txBox="1">
            <a:spLocks/>
          </p:cNvSpPr>
          <p:nvPr>
            <p:custDataLst>
              <p:tags r:id="rId4"/>
            </p:custDataLst>
          </p:nvPr>
        </p:nvSpPr>
        <p:spPr>
          <a:xfrm>
            <a:off x="990600" y="5699432"/>
            <a:ext cx="10022739" cy="584162"/>
          </a:xfrm>
          <a:prstGeom prst="rect">
            <a:avLst/>
          </a:prstGeom>
          <a:solidFill>
            <a:srgbClr val="742774">
              <a:alpha val="50000"/>
            </a:srgb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400" b="1" u="sng" dirty="0"/>
              <a:t>Astuce </a:t>
            </a:r>
            <a:r>
              <a:rPr lang="fr-FR" sz="2400" dirty="0"/>
              <a:t>: Comment améliorer son agent sans toucher au rag ?</a:t>
            </a:r>
          </a:p>
        </p:txBody>
      </p:sp>
      <p:pic>
        <p:nvPicPr>
          <p:cNvPr id="5" name="Image 4">
            <a:extLst>
              <a:ext uri="{FF2B5EF4-FFF2-40B4-BE49-F238E27FC236}">
                <a16:creationId xmlns:a16="http://schemas.microsoft.com/office/drawing/2014/main" id="{B9291D85-698D-F385-C21F-0DAE7CDCEDDD}"/>
              </a:ext>
            </a:extLst>
          </p:cNvPr>
          <p:cNvPicPr>
            <a:picLocks noChangeAspect="1"/>
          </p:cNvPicPr>
          <p:nvPr>
            <p:custDataLst>
              <p:tags r:id="rId5"/>
            </p:custDataLst>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5529" y="213038"/>
            <a:ext cx="385352" cy="311909"/>
          </a:xfrm>
          <a:prstGeom prst="rect">
            <a:avLst/>
          </a:prstGeom>
        </p:spPr>
      </p:pic>
      <p:pic>
        <p:nvPicPr>
          <p:cNvPr id="3076" name="Picture 4" descr="Où est Charlie : Exercice de regard analytique - les bons réflexes pour de  bons yeux">
            <a:extLst>
              <a:ext uri="{FF2B5EF4-FFF2-40B4-BE49-F238E27FC236}">
                <a16:creationId xmlns:a16="http://schemas.microsoft.com/office/drawing/2014/main" id="{4961D554-1176-B1F3-705C-8EFD1ADA3F09}"/>
              </a:ext>
            </a:extLst>
          </p:cNvPr>
          <p:cNvPicPr>
            <a:picLocks noChangeAspect="1" noChangeArrowheads="1"/>
          </p:cNvPicPr>
          <p:nvPr>
            <p:custDataLst>
              <p:tags r:id="rId6"/>
            </p:custDataLst>
          </p:nvPr>
        </p:nvPicPr>
        <p:blipFill>
          <a:blip r:embed="rId10">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9791115" y="3327886"/>
            <a:ext cx="1526213" cy="2273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0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0AE52-B4FD-111E-73BF-853D390D1D8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50655F0-1D33-2D03-FFAE-88994EC8A93A}"/>
              </a:ext>
            </a:extLst>
          </p:cNvPr>
          <p:cNvSpPr>
            <a:spLocks noGrp="1"/>
          </p:cNvSpPr>
          <p:nvPr>
            <p:ph type="title"/>
            <p:custDataLst>
              <p:tags r:id="rId1"/>
            </p:custDataLst>
          </p:nvPr>
        </p:nvSpPr>
        <p:spPr/>
        <p:txBody>
          <a:bodyPr>
            <a:noAutofit/>
          </a:bodyPr>
          <a:lstStyle/>
          <a:p>
            <a:r>
              <a:rPr lang="fr-FR" sz="2800" b="1" dirty="0"/>
              <a:t>Les sources du moteur de récupération</a:t>
            </a:r>
            <a:r>
              <a:rPr lang="fr-FR" sz="2800" dirty="0"/>
              <a:t> </a:t>
            </a:r>
            <a:r>
              <a:rPr lang="fr-FR" sz="2800" b="1" dirty="0"/>
              <a:t>dans </a:t>
            </a:r>
            <a:r>
              <a:rPr lang="fr-FR" sz="2800" b="1" dirty="0" err="1"/>
              <a:t>Copilot</a:t>
            </a:r>
            <a:r>
              <a:rPr lang="fr-FR" sz="2800" b="1" dirty="0"/>
              <a:t> Studio</a:t>
            </a:r>
          </a:p>
        </p:txBody>
      </p:sp>
      <p:sp>
        <p:nvSpPr>
          <p:cNvPr id="4" name="Espace réservé du numéro de diapositive 3">
            <a:extLst>
              <a:ext uri="{FF2B5EF4-FFF2-40B4-BE49-F238E27FC236}">
                <a16:creationId xmlns:a16="http://schemas.microsoft.com/office/drawing/2014/main" id="{40050E1F-E77A-5296-A5C7-6AC3E3CA9772}"/>
              </a:ext>
            </a:extLst>
          </p:cNvPr>
          <p:cNvSpPr>
            <a:spLocks noGrp="1"/>
          </p:cNvSpPr>
          <p:nvPr>
            <p:ph type="sldNum" sz="quarter" idx="12"/>
            <p:custDataLst>
              <p:tags r:id="rId2"/>
            </p:custDataLst>
          </p:nvPr>
        </p:nvSpPr>
        <p:spPr/>
        <p:txBody>
          <a:bodyPr/>
          <a:lstStyle/>
          <a:p>
            <a:fld id="{F2D2C361-7486-4AB1-8DE5-A0E4E1B2CF91}" type="slidenum">
              <a:rPr lang="fr-FR" smtClean="0"/>
              <a:t>15</a:t>
            </a:fld>
            <a:endParaRPr lang="fr-FR"/>
          </a:p>
        </p:txBody>
      </p:sp>
      <p:sp>
        <p:nvSpPr>
          <p:cNvPr id="30" name="Espace réservé du contenu 29">
            <a:extLst>
              <a:ext uri="{FF2B5EF4-FFF2-40B4-BE49-F238E27FC236}">
                <a16:creationId xmlns:a16="http://schemas.microsoft.com/office/drawing/2014/main" id="{8B779418-554C-C35B-516F-2D0C24C18A15}"/>
              </a:ext>
            </a:extLst>
          </p:cNvPr>
          <p:cNvSpPr>
            <a:spLocks noGrp="1"/>
          </p:cNvSpPr>
          <p:nvPr>
            <p:ph idx="1"/>
            <p:custDataLst>
              <p:tags r:id="rId3"/>
            </p:custDataLst>
          </p:nvPr>
        </p:nvSpPr>
        <p:spPr>
          <a:xfrm>
            <a:off x="696145" y="1093401"/>
            <a:ext cx="10799710" cy="1946831"/>
          </a:xfrm>
          <a:solidFill>
            <a:srgbClr val="0066FF">
              <a:alpha val="50000"/>
            </a:srgbClr>
          </a:solidFill>
        </p:spPr>
        <p:txBody>
          <a:bodyPr vert="horz" lIns="91440" tIns="45720" rIns="91440" bIns="45720" rtlCol="0" anchor="ctr">
            <a:normAutofit lnSpcReduction="10000"/>
          </a:bodyPr>
          <a:lstStyle/>
          <a:p>
            <a:pPr marL="0" indent="0">
              <a:spcBef>
                <a:spcPts val="200"/>
              </a:spcBef>
              <a:spcAft>
                <a:spcPts val="200"/>
              </a:spcAft>
              <a:buNone/>
            </a:pPr>
            <a:r>
              <a:rPr lang="fr-FR" sz="2000" dirty="0">
                <a:latin typeface="-apple-system"/>
              </a:rPr>
              <a:t>✅ </a:t>
            </a:r>
            <a:r>
              <a:rPr lang="fr-FR" sz="2000" b="1" dirty="0">
                <a:latin typeface="-apple-system"/>
              </a:rPr>
              <a:t>Documents téléchargés </a:t>
            </a:r>
            <a:r>
              <a:rPr lang="fr-FR" sz="2000" dirty="0">
                <a:latin typeface="-apple-system"/>
              </a:rPr>
              <a:t>: Fichiers importés directement.</a:t>
            </a:r>
          </a:p>
          <a:p>
            <a:pPr marL="0" indent="0">
              <a:spcBef>
                <a:spcPts val="200"/>
              </a:spcBef>
              <a:spcAft>
                <a:spcPts val="200"/>
              </a:spcAft>
              <a:buNone/>
            </a:pPr>
            <a:r>
              <a:rPr lang="fr-FR" sz="2000" dirty="0">
                <a:latin typeface="-apple-system"/>
              </a:rPr>
              <a:t>✅ </a:t>
            </a:r>
            <a:r>
              <a:rPr lang="fr-FR" sz="2000" b="1" dirty="0">
                <a:latin typeface="-apple-system"/>
              </a:rPr>
              <a:t>Sites web publics </a:t>
            </a:r>
            <a:r>
              <a:rPr lang="fr-FR" sz="2000" dirty="0">
                <a:latin typeface="-apple-system"/>
              </a:rPr>
              <a:t>: Recherche via Bing, limitée aux sites spécifiés.</a:t>
            </a:r>
          </a:p>
          <a:p>
            <a:pPr marL="0" indent="0">
              <a:spcBef>
                <a:spcPts val="200"/>
              </a:spcBef>
              <a:spcAft>
                <a:spcPts val="200"/>
              </a:spcAft>
              <a:buNone/>
            </a:pPr>
            <a:r>
              <a:rPr lang="fr-FR" sz="2000" dirty="0">
                <a:latin typeface="-apple-system"/>
              </a:rPr>
              <a:t>✅ </a:t>
            </a:r>
            <a:r>
              <a:rPr lang="fr-FR" sz="2000" b="1" dirty="0">
                <a:latin typeface="-apple-system"/>
              </a:rPr>
              <a:t>Azure AI </a:t>
            </a:r>
            <a:r>
              <a:rPr lang="fr-FR" sz="2000" b="1" dirty="0" err="1">
                <a:latin typeface="-apple-system"/>
              </a:rPr>
              <a:t>Search</a:t>
            </a:r>
            <a:r>
              <a:rPr lang="fr-FR" sz="2000" b="1" dirty="0">
                <a:latin typeface="-apple-system"/>
              </a:rPr>
              <a:t> </a:t>
            </a:r>
            <a:r>
              <a:rPr lang="fr-FR" sz="2000" dirty="0">
                <a:latin typeface="-apple-system"/>
              </a:rPr>
              <a:t>: Moteur de recherche avancé pour parcourir de vastes collections de documents.</a:t>
            </a:r>
          </a:p>
          <a:p>
            <a:pPr marL="0" indent="0">
              <a:spcBef>
                <a:spcPts val="200"/>
              </a:spcBef>
              <a:spcAft>
                <a:spcPts val="200"/>
              </a:spcAft>
              <a:buNone/>
            </a:pPr>
            <a:r>
              <a:rPr lang="fr-FR" sz="2000" dirty="0">
                <a:latin typeface="-apple-system"/>
              </a:rPr>
              <a:t>✅ </a:t>
            </a:r>
            <a:r>
              <a:rPr lang="fr-FR" sz="2000" b="1" dirty="0">
                <a:latin typeface="-apple-system"/>
              </a:rPr>
              <a:t>SharePoint :</a:t>
            </a:r>
            <a:r>
              <a:rPr lang="fr-FR" sz="2000" dirty="0">
                <a:latin typeface="-apple-system"/>
              </a:rPr>
              <a:t> PowerPoint, Word, PDF ("Vrai PDF", les scans au format PDF ne fonctionnent pas).</a:t>
            </a:r>
          </a:p>
          <a:p>
            <a:pPr marL="0" indent="0">
              <a:spcBef>
                <a:spcPts val="200"/>
              </a:spcBef>
              <a:spcAft>
                <a:spcPts val="200"/>
              </a:spcAft>
              <a:buNone/>
            </a:pPr>
            <a:r>
              <a:rPr lang="fr-FR" sz="2000" dirty="0">
                <a:latin typeface="-apple-system"/>
              </a:rPr>
              <a:t>✅ </a:t>
            </a:r>
            <a:r>
              <a:rPr lang="fr-FR" sz="2000" b="1" dirty="0" err="1">
                <a:latin typeface="-apple-system"/>
              </a:rPr>
              <a:t>Dataverse</a:t>
            </a:r>
            <a:r>
              <a:rPr lang="fr-FR" sz="2000" b="1" dirty="0">
                <a:latin typeface="-apple-system"/>
              </a:rPr>
              <a:t> : </a:t>
            </a:r>
            <a:r>
              <a:rPr lang="fr-FR" sz="2000" dirty="0">
                <a:latin typeface="-apple-system"/>
              </a:rPr>
              <a:t>Bases de données internes.</a:t>
            </a:r>
          </a:p>
          <a:p>
            <a:pPr marL="0" indent="0">
              <a:spcBef>
                <a:spcPts val="200"/>
              </a:spcBef>
              <a:spcAft>
                <a:spcPts val="200"/>
              </a:spcAft>
              <a:buNone/>
            </a:pPr>
            <a:r>
              <a:rPr lang="fr-FR" sz="2000" dirty="0">
                <a:latin typeface="-apple-system"/>
              </a:rPr>
              <a:t>✅ </a:t>
            </a:r>
            <a:r>
              <a:rPr lang="fr-FR" sz="2000" b="1" dirty="0">
                <a:latin typeface="-apple-system"/>
              </a:rPr>
              <a:t>Connecteur </a:t>
            </a:r>
            <a:r>
              <a:rPr lang="fr-FR" sz="2000" dirty="0">
                <a:latin typeface="-apple-system"/>
              </a:rPr>
              <a:t>: </a:t>
            </a:r>
            <a:r>
              <a:rPr lang="fr-FR" sz="2000" dirty="0" err="1">
                <a:latin typeface="-apple-system"/>
              </a:rPr>
              <a:t>ServiceNow</a:t>
            </a:r>
            <a:r>
              <a:rPr lang="fr-FR" sz="2000" dirty="0">
                <a:latin typeface="-apple-system"/>
              </a:rPr>
              <a:t>, Salesforce, </a:t>
            </a:r>
            <a:r>
              <a:rPr lang="fr-FR" sz="2000" dirty="0" err="1">
                <a:latin typeface="-apple-system"/>
              </a:rPr>
              <a:t>Zendesk</a:t>
            </a:r>
            <a:r>
              <a:rPr lang="fr-FR" sz="2000" dirty="0">
                <a:latin typeface="-apple-system"/>
              </a:rPr>
              <a:t>, Bases externes, API tierces .</a:t>
            </a:r>
            <a:endParaRPr lang="fr-FR" sz="2000" b="1" dirty="0">
              <a:latin typeface="-apple-system"/>
            </a:endParaRPr>
          </a:p>
        </p:txBody>
      </p:sp>
      <p:pic>
        <p:nvPicPr>
          <p:cNvPr id="4098" name="Picture 2">
            <a:extLst>
              <a:ext uri="{FF2B5EF4-FFF2-40B4-BE49-F238E27FC236}">
                <a16:creationId xmlns:a16="http://schemas.microsoft.com/office/drawing/2014/main" id="{8530752B-A65B-B3D1-4BF4-E86AF842AAEE}"/>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6313449" y="3817768"/>
            <a:ext cx="4125951" cy="23068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Espace réservé du contenu 29">
            <a:extLst>
              <a:ext uri="{FF2B5EF4-FFF2-40B4-BE49-F238E27FC236}">
                <a16:creationId xmlns:a16="http://schemas.microsoft.com/office/drawing/2014/main" id="{63189851-D835-70B1-4486-012A8FEDB047}"/>
              </a:ext>
            </a:extLst>
          </p:cNvPr>
          <p:cNvSpPr txBox="1">
            <a:spLocks/>
          </p:cNvSpPr>
          <p:nvPr>
            <p:custDataLst>
              <p:tags r:id="rId5"/>
            </p:custDataLst>
          </p:nvPr>
        </p:nvSpPr>
        <p:spPr>
          <a:xfrm>
            <a:off x="2744375" y="6378089"/>
            <a:ext cx="6419139" cy="310638"/>
          </a:xfrm>
          <a:prstGeom prst="rect">
            <a:avLst/>
          </a:prstGeom>
          <a:solidFill>
            <a:srgbClr val="742774">
              <a:alpha val="50000"/>
            </a:srgb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800" dirty="0"/>
              <a:t>Source : https://aka.ms/CopilotStudioImplementationGuide</a:t>
            </a:r>
          </a:p>
        </p:txBody>
      </p:sp>
      <p:pic>
        <p:nvPicPr>
          <p:cNvPr id="4102" name="Picture 6">
            <a:extLst>
              <a:ext uri="{FF2B5EF4-FFF2-40B4-BE49-F238E27FC236}">
                <a16:creationId xmlns:a16="http://schemas.microsoft.com/office/drawing/2014/main" id="{C79CCD10-6472-B40D-8A70-8A7BD2ACFC11}"/>
              </a:ext>
            </a:extLst>
          </p:cNvPr>
          <p:cNvPicPr>
            <a:picLocks noChangeAspect="1" noChangeArrowheads="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1394148" y="3817768"/>
            <a:ext cx="4087946" cy="22914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F202B18C-402A-02FB-6EDD-472473365A9F}"/>
              </a:ext>
            </a:extLst>
          </p:cNvPr>
          <p:cNvPicPr>
            <a:picLocks noChangeAspect="1"/>
          </p:cNvPicPr>
          <p:nvPr>
            <p:custDataLst>
              <p:tags r:id="rId7"/>
            </p:custDataLst>
          </p:nvPr>
        </p:nvPicPr>
        <p:blipFill>
          <a:blip r:embed="rId1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68738" y="443498"/>
            <a:ext cx="385352" cy="311909"/>
          </a:xfrm>
          <a:prstGeom prst="rect">
            <a:avLst/>
          </a:prstGeom>
        </p:spPr>
      </p:pic>
      <p:sp>
        <p:nvSpPr>
          <p:cNvPr id="8" name="Espace réservé du contenu 29">
            <a:extLst>
              <a:ext uri="{FF2B5EF4-FFF2-40B4-BE49-F238E27FC236}">
                <a16:creationId xmlns:a16="http://schemas.microsoft.com/office/drawing/2014/main" id="{BFC89D1C-CBA8-D443-E15A-C61D52A47ACC}"/>
              </a:ext>
            </a:extLst>
          </p:cNvPr>
          <p:cNvSpPr txBox="1">
            <a:spLocks/>
          </p:cNvSpPr>
          <p:nvPr>
            <p:custDataLst>
              <p:tags r:id="rId8"/>
            </p:custDataLst>
          </p:nvPr>
        </p:nvSpPr>
        <p:spPr>
          <a:xfrm>
            <a:off x="1110928" y="3136919"/>
            <a:ext cx="9834678" cy="584162"/>
          </a:xfrm>
          <a:prstGeom prst="rect">
            <a:avLst/>
          </a:prstGeom>
          <a:solidFill>
            <a:srgbClr val="742774">
              <a:alpha val="50000"/>
            </a:srgb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400" dirty="0"/>
              <a:t>Essayer de deviner lesquels sont : vectorisés  ou  classiques</a:t>
            </a:r>
          </a:p>
        </p:txBody>
      </p:sp>
    </p:spTree>
    <p:extLst>
      <p:ext uri="{BB962C8B-B14F-4D97-AF65-F5344CB8AC3E}">
        <p14:creationId xmlns:p14="http://schemas.microsoft.com/office/powerpoint/2010/main" val="3202147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641F4-A36E-3199-B278-BA26D691EBE9}"/>
            </a:ext>
          </a:extLst>
        </p:cNvPr>
        <p:cNvGrpSpPr/>
        <p:nvPr/>
      </p:nvGrpSpPr>
      <p:grpSpPr>
        <a:xfrm>
          <a:off x="0" y="0"/>
          <a:ext cx="0" cy="0"/>
          <a:chOff x="0" y="0"/>
          <a:chExt cx="0" cy="0"/>
        </a:xfrm>
      </p:grpSpPr>
      <p:pic>
        <p:nvPicPr>
          <p:cNvPr id="10" name="Picture 18" descr="Fond en acier de texture en métal gris foncé | Vecteur Premium">
            <a:extLst>
              <a:ext uri="{FF2B5EF4-FFF2-40B4-BE49-F238E27FC236}">
                <a16:creationId xmlns:a16="http://schemas.microsoft.com/office/drawing/2014/main" id="{6AB1A5F8-08D9-1625-C69F-FE3EBAC1C892}"/>
              </a:ext>
            </a:extLst>
          </p:cNvPr>
          <p:cNvPicPr>
            <a:picLocks noChangeAspect="1" noChangeArrowheads="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1" y="-22302"/>
            <a:ext cx="7763916" cy="6880302"/>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9">
            <a:extLst>
              <a:ext uri="{FF2B5EF4-FFF2-40B4-BE49-F238E27FC236}">
                <a16:creationId xmlns:a16="http://schemas.microsoft.com/office/drawing/2014/main" id="{A6A5E8E2-2C75-7237-04B6-B596DECC98BC}"/>
              </a:ext>
            </a:extLst>
          </p:cNvPr>
          <p:cNvSpPr txBox="1">
            <a:spLocks/>
          </p:cNvSpPr>
          <p:nvPr>
            <p:custDataLst>
              <p:tags r:id="rId2"/>
            </p:custDataLst>
          </p:nvPr>
        </p:nvSpPr>
        <p:spPr>
          <a:xfrm>
            <a:off x="554088" y="3838923"/>
            <a:ext cx="10392342" cy="1950108"/>
          </a:xfrm>
          <a:prstGeom prst="rect">
            <a:avLst/>
          </a:prstGeom>
          <a:solidFill>
            <a:srgbClr val="0066FF">
              <a:alpha val="50000"/>
            </a:srgbClr>
          </a:solidFill>
        </p:spPr>
        <p:txBody>
          <a:bodyPr vert="horz" lIns="91440" tIns="45720" rIns="91440" bIns="45720" rtlCol="0" anchor="ctr">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endParaRPr lang="fr-FR" sz="2000" b="1" dirty="0">
              <a:latin typeface="-apple-system"/>
            </a:endParaRPr>
          </a:p>
        </p:txBody>
      </p:sp>
      <p:sp>
        <p:nvSpPr>
          <p:cNvPr id="6" name="Espace réservé du contenu 29">
            <a:extLst>
              <a:ext uri="{FF2B5EF4-FFF2-40B4-BE49-F238E27FC236}">
                <a16:creationId xmlns:a16="http://schemas.microsoft.com/office/drawing/2014/main" id="{0C830690-0AFB-5C9F-042F-3BE3F9574805}"/>
              </a:ext>
            </a:extLst>
          </p:cNvPr>
          <p:cNvSpPr txBox="1">
            <a:spLocks/>
          </p:cNvSpPr>
          <p:nvPr>
            <p:custDataLst>
              <p:tags r:id="rId3"/>
            </p:custDataLst>
          </p:nvPr>
        </p:nvSpPr>
        <p:spPr>
          <a:xfrm>
            <a:off x="554089" y="1431395"/>
            <a:ext cx="10392341" cy="1948959"/>
          </a:xfrm>
          <a:prstGeom prst="rect">
            <a:avLst/>
          </a:prstGeom>
          <a:solidFill>
            <a:srgbClr val="0066FF">
              <a:alpha val="50000"/>
            </a:srgbClr>
          </a:solidFill>
        </p:spPr>
        <p:txBody>
          <a:bodyPr vert="horz" lIns="91440" tIns="45720" rIns="91440" bIns="45720" rtlCol="0" anchor="ctr">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endParaRPr lang="fr-FR" sz="2000" b="1" dirty="0">
              <a:latin typeface="-apple-system"/>
            </a:endParaRPr>
          </a:p>
        </p:txBody>
      </p:sp>
      <p:sp>
        <p:nvSpPr>
          <p:cNvPr id="2" name="Titre 1">
            <a:extLst>
              <a:ext uri="{FF2B5EF4-FFF2-40B4-BE49-F238E27FC236}">
                <a16:creationId xmlns:a16="http://schemas.microsoft.com/office/drawing/2014/main" id="{C5214338-DA37-3983-D52B-B16B27BB89B0}"/>
              </a:ext>
            </a:extLst>
          </p:cNvPr>
          <p:cNvSpPr>
            <a:spLocks noGrp="1"/>
          </p:cNvSpPr>
          <p:nvPr>
            <p:ph type="title"/>
            <p:custDataLst>
              <p:tags r:id="rId4"/>
            </p:custDataLst>
          </p:nvPr>
        </p:nvSpPr>
        <p:spPr/>
        <p:txBody>
          <a:bodyPr>
            <a:normAutofit/>
          </a:bodyPr>
          <a:lstStyle/>
          <a:p>
            <a:r>
              <a:rPr lang="fr-FR" b="1" i="1" dirty="0">
                <a:solidFill>
                  <a:schemeClr val="bg1"/>
                </a:solidFill>
                <a:effectLst/>
                <a:latin typeface="var(--artdeco-reset-typography-font-family-sans)"/>
              </a:rPr>
              <a:t>Questions fréquentes</a:t>
            </a:r>
            <a:endParaRPr lang="fr-FR" dirty="0">
              <a:solidFill>
                <a:schemeClr val="bg1"/>
              </a:solidFill>
            </a:endParaRPr>
          </a:p>
        </p:txBody>
      </p:sp>
      <p:sp>
        <p:nvSpPr>
          <p:cNvPr id="4" name="Espace réservé du numéro de diapositive 3">
            <a:extLst>
              <a:ext uri="{FF2B5EF4-FFF2-40B4-BE49-F238E27FC236}">
                <a16:creationId xmlns:a16="http://schemas.microsoft.com/office/drawing/2014/main" id="{ACBE1B01-0FE1-5761-9C2D-ECB3CEBE6FF4}"/>
              </a:ext>
            </a:extLst>
          </p:cNvPr>
          <p:cNvSpPr>
            <a:spLocks noGrp="1"/>
          </p:cNvSpPr>
          <p:nvPr>
            <p:ph type="sldNum" sz="quarter" idx="12"/>
            <p:custDataLst>
              <p:tags r:id="rId5"/>
            </p:custDataLst>
          </p:nvPr>
        </p:nvSpPr>
        <p:spPr/>
        <p:txBody>
          <a:bodyPr/>
          <a:lstStyle/>
          <a:p>
            <a:fld id="{F2D2C361-7486-4AB1-8DE5-A0E4E1B2CF91}" type="slidenum">
              <a:rPr lang="fr-FR" smtClean="0"/>
              <a:t>16</a:t>
            </a:fld>
            <a:endParaRPr lang="fr-FR"/>
          </a:p>
        </p:txBody>
      </p:sp>
      <p:sp>
        <p:nvSpPr>
          <p:cNvPr id="3" name="Espace réservé du contenu 29">
            <a:extLst>
              <a:ext uri="{FF2B5EF4-FFF2-40B4-BE49-F238E27FC236}">
                <a16:creationId xmlns:a16="http://schemas.microsoft.com/office/drawing/2014/main" id="{A0C1D5CB-16C6-D678-B136-F809BA58402A}"/>
              </a:ext>
            </a:extLst>
          </p:cNvPr>
          <p:cNvSpPr txBox="1">
            <a:spLocks/>
          </p:cNvSpPr>
          <p:nvPr>
            <p:custDataLst>
              <p:tags r:id="rId6"/>
            </p:custDataLst>
          </p:nvPr>
        </p:nvSpPr>
        <p:spPr>
          <a:xfrm>
            <a:off x="1111754" y="6086008"/>
            <a:ext cx="9834678" cy="584162"/>
          </a:xfrm>
          <a:prstGeom prst="rect">
            <a:avLst/>
          </a:prstGeom>
          <a:solidFill>
            <a:srgbClr val="742774">
              <a:alpha val="50000"/>
            </a:srgb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400" dirty="0"/>
              <a:t>Alors le problème c’est le RAG par mot clé ou les données ?</a:t>
            </a:r>
          </a:p>
        </p:txBody>
      </p:sp>
      <p:pic>
        <p:nvPicPr>
          <p:cNvPr id="5" name="Image 4">
            <a:extLst>
              <a:ext uri="{FF2B5EF4-FFF2-40B4-BE49-F238E27FC236}">
                <a16:creationId xmlns:a16="http://schemas.microsoft.com/office/drawing/2014/main" id="{EC9E52EC-2410-8289-AB92-25434784B7E8}"/>
              </a:ext>
            </a:extLst>
          </p:cNvPr>
          <p:cNvPicPr>
            <a:picLocks noChangeAspect="1"/>
          </p:cNvPicPr>
          <p:nvPr>
            <p:custDataLst>
              <p:tags r:id="rId7"/>
            </p:custDataLst>
          </p:nvPr>
        </p:nvPicPr>
        <p:blipFill>
          <a:blip r:embed="rId1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68738" y="443497"/>
            <a:ext cx="385352" cy="311909"/>
          </a:xfrm>
          <a:prstGeom prst="rect">
            <a:avLst/>
          </a:prstGeom>
        </p:spPr>
      </p:pic>
      <p:pic>
        <p:nvPicPr>
          <p:cNvPr id="2050" name="Picture 2" descr="Slowing down to Continually Improve">
            <a:extLst>
              <a:ext uri="{FF2B5EF4-FFF2-40B4-BE49-F238E27FC236}">
                <a16:creationId xmlns:a16="http://schemas.microsoft.com/office/drawing/2014/main" id="{2A719D21-389E-53AB-26CF-8F2225880AAF}"/>
              </a:ext>
            </a:extLst>
          </p:cNvPr>
          <p:cNvPicPr>
            <a:picLocks noChangeAspect="1" noChangeArrowheads="1"/>
          </p:cNvPicPr>
          <p:nvPr>
            <p:custDataLst>
              <p:tags r:id="rId8"/>
            </p:custDataLst>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06917" y="16049"/>
            <a:ext cx="2175950" cy="1407622"/>
          </a:xfrm>
          <a:prstGeom prst="rect">
            <a:avLst/>
          </a:prstGeom>
          <a:noFill/>
          <a:extLst>
            <a:ext uri="{909E8E84-426E-40DD-AFC4-6F175D3DCCD1}">
              <a14:hiddenFill xmlns:a14="http://schemas.microsoft.com/office/drawing/2010/main">
                <a:solidFill>
                  <a:srgbClr val="FFFFFF"/>
                </a:solidFill>
              </a14:hiddenFill>
            </a:ext>
          </a:extLst>
        </p:spPr>
      </p:pic>
      <p:sp>
        <p:nvSpPr>
          <p:cNvPr id="30" name="Espace réservé du contenu 29">
            <a:extLst>
              <a:ext uri="{FF2B5EF4-FFF2-40B4-BE49-F238E27FC236}">
                <a16:creationId xmlns:a16="http://schemas.microsoft.com/office/drawing/2014/main" id="{7AB1E37A-24BD-D855-A9F9-8C2B753FA8AC}"/>
              </a:ext>
            </a:extLst>
          </p:cNvPr>
          <p:cNvSpPr>
            <a:spLocks noGrp="1"/>
          </p:cNvSpPr>
          <p:nvPr>
            <p:ph idx="1"/>
            <p:custDataLst>
              <p:tags r:id="rId9"/>
            </p:custDataLst>
          </p:nvPr>
        </p:nvSpPr>
        <p:spPr>
          <a:xfrm>
            <a:off x="477192" y="1104101"/>
            <a:ext cx="10799710" cy="5089322"/>
          </a:xfrm>
        </p:spPr>
        <p:txBody>
          <a:bodyPr>
            <a:normAutofit fontScale="62500" lnSpcReduction="20000"/>
          </a:bodyPr>
          <a:lstStyle/>
          <a:p>
            <a:pPr>
              <a:buNone/>
            </a:pPr>
            <a:r>
              <a:rPr lang="fr-FR" sz="3200" b="1" i="1" dirty="0">
                <a:solidFill>
                  <a:schemeClr val="bg1"/>
                </a:solidFill>
                <a:effectLst/>
                <a:latin typeface="var(--artdeco-reset-typography-font-family-sans)"/>
              </a:rPr>
              <a:t>Question fréquente 1 : Pourquoi j'ai des réponses étranges ?</a:t>
            </a:r>
            <a:endParaRPr lang="fr-FR" sz="3200" b="1" i="0" dirty="0">
              <a:solidFill>
                <a:schemeClr val="bg1"/>
              </a:solidFill>
              <a:effectLst/>
              <a:latin typeface="-apple-system"/>
            </a:endParaRPr>
          </a:p>
          <a:p>
            <a:pPr algn="l" fontAlgn="auto">
              <a:buNone/>
            </a:pPr>
            <a:r>
              <a:rPr lang="fr-FR" b="0" i="0" dirty="0">
                <a:solidFill>
                  <a:schemeClr val="bg1"/>
                </a:solidFill>
                <a:effectLst/>
                <a:latin typeface="-apple-system"/>
              </a:rPr>
              <a:t>❌</a:t>
            </a:r>
            <a:r>
              <a:rPr lang="fr-FR" b="1" i="0" dirty="0">
                <a:solidFill>
                  <a:schemeClr val="bg1"/>
                </a:solidFill>
                <a:effectLst/>
                <a:latin typeface="var(--artdeco-reset-typography-font-family-sans)"/>
              </a:rPr>
              <a:t>Problème</a:t>
            </a:r>
            <a:r>
              <a:rPr lang="fr-FR" b="0" i="0" dirty="0">
                <a:solidFill>
                  <a:schemeClr val="bg1"/>
                </a:solidFill>
                <a:effectLst/>
                <a:latin typeface="-apple-system"/>
              </a:rPr>
              <a:t> : Réponses contradictoires, hallucinations, incohérences</a:t>
            </a:r>
          </a:p>
          <a:p>
            <a:pPr algn="l" fontAlgn="auto">
              <a:buNone/>
            </a:pPr>
            <a:r>
              <a:rPr lang="fr-FR" b="0" i="0" dirty="0">
                <a:solidFill>
                  <a:schemeClr val="bg1"/>
                </a:solidFill>
                <a:effectLst/>
                <a:latin typeface="-apple-system"/>
              </a:rPr>
              <a:t>✅ </a:t>
            </a:r>
            <a:r>
              <a:rPr lang="fr-FR" b="1" i="0" dirty="0">
                <a:solidFill>
                  <a:schemeClr val="bg1"/>
                </a:solidFill>
                <a:effectLst/>
                <a:latin typeface="var(--artdeco-reset-typography-font-family-sans)"/>
              </a:rPr>
              <a:t>Action recommandée</a:t>
            </a:r>
            <a:r>
              <a:rPr lang="fr-FR" b="0" i="0" dirty="0">
                <a:solidFill>
                  <a:schemeClr val="bg1"/>
                </a:solidFill>
                <a:effectLst/>
                <a:latin typeface="-apple-system"/>
              </a:rPr>
              <a:t> : Agir sur les données ou l’usage : </a:t>
            </a:r>
          </a:p>
          <a:p>
            <a:pPr>
              <a:buNone/>
            </a:pPr>
            <a:r>
              <a:rPr lang="fr-FR" b="0" i="0" dirty="0">
                <a:solidFill>
                  <a:schemeClr val="bg1"/>
                </a:solidFill>
                <a:effectLst/>
                <a:latin typeface="-apple-system"/>
              </a:rPr>
              <a:t>- Les </a:t>
            </a:r>
            <a:r>
              <a:rPr lang="fr-FR" b="1" i="0" dirty="0">
                <a:solidFill>
                  <a:schemeClr val="bg1"/>
                </a:solidFill>
                <a:effectLst/>
                <a:latin typeface="var(--artdeco-reset-typography-font-family-sans)"/>
              </a:rPr>
              <a:t>documents sont nombreux et mal structurés, </a:t>
            </a:r>
            <a:r>
              <a:rPr lang="fr-FR" b="0" i="0" dirty="0">
                <a:solidFill>
                  <a:schemeClr val="bg1"/>
                </a:solidFill>
                <a:effectLst/>
                <a:latin typeface="-apple-system"/>
              </a:rPr>
              <a:t>les </a:t>
            </a:r>
            <a:r>
              <a:rPr lang="fr-FR" b="1" i="0" dirty="0">
                <a:solidFill>
                  <a:schemeClr val="bg1"/>
                </a:solidFill>
                <a:effectLst/>
                <a:latin typeface="var(--artdeco-reset-typography-font-family-sans)"/>
              </a:rPr>
              <a:t>doublons</a:t>
            </a:r>
            <a:r>
              <a:rPr lang="fr-FR" b="0" i="0" dirty="0">
                <a:solidFill>
                  <a:schemeClr val="bg1"/>
                </a:solidFill>
                <a:effectLst/>
                <a:latin typeface="-apple-system"/>
              </a:rPr>
              <a:t>, les </a:t>
            </a:r>
            <a:r>
              <a:rPr lang="fr-FR" b="1" i="0" dirty="0">
                <a:solidFill>
                  <a:schemeClr val="bg1"/>
                </a:solidFill>
                <a:effectLst/>
                <a:latin typeface="var(--artdeco-reset-typography-font-family-sans)"/>
              </a:rPr>
              <a:t>archives</a:t>
            </a:r>
            <a:r>
              <a:rPr lang="fr-FR" b="0" i="0" dirty="0">
                <a:solidFill>
                  <a:schemeClr val="bg1"/>
                </a:solidFill>
                <a:effectLst/>
                <a:latin typeface="-apple-system"/>
              </a:rPr>
              <a:t>, les </a:t>
            </a:r>
            <a:r>
              <a:rPr lang="fr-FR" b="1" i="0" dirty="0">
                <a:solidFill>
                  <a:schemeClr val="bg1"/>
                </a:solidFill>
                <a:effectLst/>
                <a:latin typeface="var(--artdeco-reset-typography-font-family-sans)"/>
              </a:rPr>
              <a:t>multiples versions</a:t>
            </a:r>
            <a:endParaRPr lang="fr-FR" b="0" i="0" dirty="0">
              <a:solidFill>
                <a:schemeClr val="bg1"/>
              </a:solidFill>
              <a:effectLst/>
              <a:latin typeface="-apple-system"/>
            </a:endParaRPr>
          </a:p>
          <a:p>
            <a:pPr algn="l" fontAlgn="auto">
              <a:buNone/>
            </a:pPr>
            <a:r>
              <a:rPr lang="fr-FR" b="1" i="0" dirty="0">
                <a:solidFill>
                  <a:schemeClr val="bg1"/>
                </a:solidFill>
                <a:effectLst/>
                <a:latin typeface="-apple-system"/>
              </a:rPr>
              <a:t>- Informations essentielles absentes du contenu </a:t>
            </a:r>
            <a:r>
              <a:rPr lang="fr-FR" b="0" i="0" dirty="0">
                <a:solidFill>
                  <a:schemeClr val="bg1"/>
                </a:solidFill>
                <a:effectLst/>
                <a:latin typeface="-apple-system"/>
              </a:rPr>
              <a:t>comme le sujet, le client, le périmètre, les métadonnées</a:t>
            </a:r>
          </a:p>
          <a:p>
            <a:pPr marL="0" indent="0" algn="l" fontAlgn="auto">
              <a:buNone/>
            </a:pPr>
            <a:r>
              <a:rPr lang="fr-FR" b="1" dirty="0">
                <a:solidFill>
                  <a:schemeClr val="bg1"/>
                </a:solidFill>
                <a:latin typeface="-apple-system"/>
              </a:rPr>
              <a:t>- Filtrer sur les rubriques </a:t>
            </a:r>
            <a:r>
              <a:rPr lang="fr-FR" dirty="0">
                <a:solidFill>
                  <a:schemeClr val="bg1"/>
                </a:solidFill>
                <a:latin typeface="-apple-system"/>
              </a:rPr>
              <a:t>pour orienter le rag vers des périmètres de réponses maitrisées et réduire les risques</a:t>
            </a:r>
            <a:endParaRPr lang="fr-FR" b="0" i="0" dirty="0">
              <a:solidFill>
                <a:schemeClr val="bg1"/>
              </a:solidFill>
              <a:effectLst/>
              <a:latin typeface="-apple-system"/>
            </a:endParaRPr>
          </a:p>
          <a:p>
            <a:pPr algn="l" fontAlgn="auto">
              <a:buNone/>
            </a:pPr>
            <a:r>
              <a:rPr lang="fr-FR" sz="3200" b="1" i="1" dirty="0">
                <a:solidFill>
                  <a:schemeClr val="bg1"/>
                </a:solidFill>
                <a:effectLst/>
                <a:latin typeface="var(--artdeco-reset-typography-font-family-sans)"/>
              </a:rPr>
              <a:t>Question fréquente 2 : Le RAG de </a:t>
            </a:r>
            <a:r>
              <a:rPr lang="fr-FR" sz="3200" b="1" i="1" dirty="0" err="1">
                <a:solidFill>
                  <a:schemeClr val="bg1"/>
                </a:solidFill>
                <a:effectLst/>
                <a:latin typeface="var(--artdeco-reset-typography-font-family-sans)"/>
              </a:rPr>
              <a:t>Copilot</a:t>
            </a:r>
            <a:r>
              <a:rPr lang="fr-FR" sz="3200" b="1" i="1" dirty="0">
                <a:solidFill>
                  <a:schemeClr val="bg1"/>
                </a:solidFill>
                <a:effectLst/>
                <a:latin typeface="var(--artdeco-reset-typography-font-family-sans)"/>
              </a:rPr>
              <a:t> Studio est-il vectorisé ?</a:t>
            </a:r>
            <a:endParaRPr lang="fr-FR" sz="3200" b="1" i="0" dirty="0">
              <a:solidFill>
                <a:schemeClr val="bg1"/>
              </a:solidFill>
              <a:effectLst/>
              <a:latin typeface="-apple-system"/>
            </a:endParaRPr>
          </a:p>
          <a:p>
            <a:pPr algn="l" fontAlgn="auto">
              <a:buNone/>
            </a:pPr>
            <a:r>
              <a:rPr lang="fr-FR" b="0" i="0" dirty="0">
                <a:solidFill>
                  <a:schemeClr val="bg1"/>
                </a:solidFill>
                <a:effectLst/>
                <a:latin typeface="-apple-system"/>
              </a:rPr>
              <a:t>❌ </a:t>
            </a:r>
            <a:r>
              <a:rPr lang="fr-FR" b="1" i="0" dirty="0">
                <a:solidFill>
                  <a:schemeClr val="bg1"/>
                </a:solidFill>
                <a:effectLst/>
                <a:latin typeface="var(--artdeco-reset-typography-font-family-sans)"/>
              </a:rPr>
              <a:t>Non</a:t>
            </a:r>
            <a:r>
              <a:rPr lang="fr-FR" b="0" i="0" dirty="0">
                <a:solidFill>
                  <a:schemeClr val="bg1"/>
                </a:solidFill>
                <a:effectLst/>
                <a:latin typeface="-apple-system"/>
              </a:rPr>
              <a:t>, il repose sur une indexation classique par </a:t>
            </a:r>
            <a:r>
              <a:rPr lang="fr-FR" b="1" i="0" dirty="0">
                <a:solidFill>
                  <a:schemeClr val="bg1"/>
                </a:solidFill>
                <a:effectLst/>
                <a:latin typeface="var(--artdeco-reset-typography-font-family-sans)"/>
              </a:rPr>
              <a:t>mots-clés</a:t>
            </a:r>
            <a:r>
              <a:rPr lang="fr-FR" b="0" i="0" dirty="0">
                <a:solidFill>
                  <a:schemeClr val="bg1"/>
                </a:solidFill>
                <a:effectLst/>
                <a:latin typeface="-apple-system"/>
              </a:rPr>
              <a:t>.</a:t>
            </a:r>
          </a:p>
          <a:p>
            <a:pPr algn="l" fontAlgn="auto">
              <a:buNone/>
            </a:pPr>
            <a:r>
              <a:rPr lang="fr-FR" b="0" i="0" dirty="0">
                <a:solidFill>
                  <a:schemeClr val="bg1"/>
                </a:solidFill>
                <a:effectLst/>
                <a:latin typeface="-apple-system"/>
              </a:rPr>
              <a:t>✅ Mais il peut être amélioré avec </a:t>
            </a:r>
            <a:r>
              <a:rPr lang="fr-FR" b="1" i="0" dirty="0">
                <a:solidFill>
                  <a:schemeClr val="bg1"/>
                </a:solidFill>
                <a:effectLst/>
                <a:latin typeface="var(--artdeco-reset-typography-font-family-sans)"/>
              </a:rPr>
              <a:t>Azure AI </a:t>
            </a:r>
            <a:r>
              <a:rPr lang="fr-FR" b="1" i="0" dirty="0" err="1">
                <a:solidFill>
                  <a:schemeClr val="bg1"/>
                </a:solidFill>
                <a:effectLst/>
                <a:latin typeface="var(--artdeco-reset-typography-font-family-sans)"/>
              </a:rPr>
              <a:t>Search</a:t>
            </a:r>
            <a:r>
              <a:rPr lang="fr-FR" b="1" i="0" dirty="0">
                <a:solidFill>
                  <a:schemeClr val="bg1"/>
                </a:solidFill>
                <a:effectLst/>
                <a:latin typeface="var(--artdeco-reset-typography-font-family-sans)"/>
              </a:rPr>
              <a:t> </a:t>
            </a:r>
            <a:r>
              <a:rPr lang="fr-FR" b="0" i="0" dirty="0">
                <a:solidFill>
                  <a:schemeClr val="bg1"/>
                </a:solidFill>
                <a:effectLst/>
                <a:latin typeface="-apple-system"/>
              </a:rPr>
              <a:t>pour une approche vectorielle sur mesure.</a:t>
            </a:r>
          </a:p>
          <a:p>
            <a:pPr algn="l" fontAlgn="auto">
              <a:buNone/>
            </a:pPr>
            <a:r>
              <a:rPr lang="fr-FR" b="0" i="0" dirty="0">
                <a:solidFill>
                  <a:schemeClr val="bg1"/>
                </a:solidFill>
                <a:effectLst/>
                <a:latin typeface="-apple-system"/>
              </a:rPr>
              <a:t>✅ Ou via le mode </a:t>
            </a:r>
            <a:r>
              <a:rPr lang="fr-FR" b="1" i="0" dirty="0" err="1">
                <a:solidFill>
                  <a:schemeClr val="bg1"/>
                </a:solidFill>
                <a:effectLst/>
                <a:latin typeface="var(--artdeco-reset-typography-font-family-sans)"/>
              </a:rPr>
              <a:t>enhanced</a:t>
            </a:r>
            <a:r>
              <a:rPr lang="fr-FR" b="1" i="0" dirty="0">
                <a:solidFill>
                  <a:schemeClr val="bg1"/>
                </a:solidFill>
                <a:effectLst/>
                <a:latin typeface="var(--artdeco-reset-typography-font-family-sans)"/>
              </a:rPr>
              <a:t> </a:t>
            </a:r>
            <a:r>
              <a:rPr lang="fr-FR" b="1" i="0" dirty="0" err="1">
                <a:solidFill>
                  <a:schemeClr val="bg1"/>
                </a:solidFill>
                <a:effectLst/>
                <a:latin typeface="var(--artdeco-reset-typography-font-family-sans)"/>
              </a:rPr>
              <a:t>search</a:t>
            </a:r>
            <a:r>
              <a:rPr lang="fr-FR" b="1" i="0" dirty="0">
                <a:solidFill>
                  <a:schemeClr val="bg1"/>
                </a:solidFill>
                <a:effectLst/>
                <a:latin typeface="var(--artdeco-reset-typography-font-family-sans)"/>
              </a:rPr>
              <a:t> IA </a:t>
            </a:r>
            <a:r>
              <a:rPr lang="fr-FR" b="0" i="0" dirty="0">
                <a:solidFill>
                  <a:schemeClr val="bg1"/>
                </a:solidFill>
                <a:effectLst/>
                <a:latin typeface="-apple-system"/>
              </a:rPr>
              <a:t>: Une licence Microsoft 365 </a:t>
            </a:r>
            <a:r>
              <a:rPr lang="fr-FR" b="0" i="0" dirty="0" err="1">
                <a:solidFill>
                  <a:schemeClr val="bg1"/>
                </a:solidFill>
                <a:effectLst/>
                <a:latin typeface="-apple-system"/>
              </a:rPr>
              <a:t>Copilot</a:t>
            </a:r>
            <a:r>
              <a:rPr lang="fr-FR" b="0" i="0" dirty="0">
                <a:solidFill>
                  <a:schemeClr val="bg1"/>
                </a:solidFill>
                <a:effectLst/>
                <a:latin typeface="-apple-system"/>
              </a:rPr>
              <a:t> permet d'activer l</a:t>
            </a:r>
            <a:r>
              <a:rPr lang="fr-FR" b="1" i="0" dirty="0">
                <a:solidFill>
                  <a:schemeClr val="bg1"/>
                </a:solidFill>
                <a:effectLst/>
                <a:latin typeface="var(--artdeco-reset-typography-font-family-sans)"/>
              </a:rPr>
              <a:t>'indexation vectorielle</a:t>
            </a:r>
            <a:r>
              <a:rPr lang="fr-FR" b="0" i="0" dirty="0">
                <a:solidFill>
                  <a:schemeClr val="bg1"/>
                </a:solidFill>
                <a:effectLst/>
                <a:latin typeface="-apple-system"/>
              </a:rPr>
              <a:t>, améliorant ainsi la recherche sémantique et la précision des résultats.</a:t>
            </a:r>
          </a:p>
          <a:p>
            <a:pPr>
              <a:buNone/>
            </a:pPr>
            <a:r>
              <a:rPr lang="fr-FR" b="0" i="0" dirty="0">
                <a:solidFill>
                  <a:schemeClr val="bg1"/>
                </a:solidFill>
                <a:effectLst/>
                <a:latin typeface="-apple-system"/>
              </a:rPr>
              <a:t>✅ Ou via </a:t>
            </a:r>
            <a:r>
              <a:rPr lang="fr-FR" b="1" i="0" dirty="0">
                <a:solidFill>
                  <a:schemeClr val="bg1"/>
                </a:solidFill>
                <a:effectLst/>
                <a:latin typeface="-apple-system"/>
              </a:rPr>
              <a:t>le modèle contexte protocole </a:t>
            </a:r>
            <a:r>
              <a:rPr lang="fr-FR" b="0" i="0" dirty="0">
                <a:solidFill>
                  <a:schemeClr val="bg1"/>
                </a:solidFill>
                <a:effectLst/>
                <a:latin typeface="-apple-system"/>
              </a:rPr>
              <a:t>(mars 2025) pour une approche outils.</a:t>
            </a:r>
          </a:p>
          <a:p>
            <a:pPr algn="l" fontAlgn="auto">
              <a:buNone/>
            </a:pPr>
            <a:endParaRPr lang="fr-FR" b="0" i="0" dirty="0">
              <a:solidFill>
                <a:schemeClr val="bg1"/>
              </a:solidFill>
              <a:effectLst/>
              <a:latin typeface="-apple-system"/>
            </a:endParaRPr>
          </a:p>
          <a:p>
            <a:pPr marL="0" indent="0">
              <a:buNone/>
            </a:pPr>
            <a:endParaRPr lang="fr-FR" dirty="0">
              <a:solidFill>
                <a:schemeClr val="bg1"/>
              </a:solidFill>
            </a:endParaRPr>
          </a:p>
        </p:txBody>
      </p:sp>
    </p:spTree>
    <p:extLst>
      <p:ext uri="{BB962C8B-B14F-4D97-AF65-F5344CB8AC3E}">
        <p14:creationId xmlns:p14="http://schemas.microsoft.com/office/powerpoint/2010/main" val="3962215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ACE97-CDA9-D3EC-B8F0-771E7746E044}"/>
            </a:ext>
          </a:extLst>
        </p:cNvPr>
        <p:cNvGrpSpPr/>
        <p:nvPr/>
      </p:nvGrpSpPr>
      <p:grpSpPr>
        <a:xfrm>
          <a:off x="0" y="0"/>
          <a:ext cx="0" cy="0"/>
          <a:chOff x="0" y="0"/>
          <a:chExt cx="0" cy="0"/>
        </a:xfrm>
      </p:grpSpPr>
      <p:sp>
        <p:nvSpPr>
          <p:cNvPr id="12" name="Espace réservé du contenu 29">
            <a:extLst>
              <a:ext uri="{FF2B5EF4-FFF2-40B4-BE49-F238E27FC236}">
                <a16:creationId xmlns:a16="http://schemas.microsoft.com/office/drawing/2014/main" id="{BB00B71C-F5A6-4F48-91E9-00E5F08FFEB3}"/>
              </a:ext>
            </a:extLst>
          </p:cNvPr>
          <p:cNvSpPr txBox="1">
            <a:spLocks/>
          </p:cNvSpPr>
          <p:nvPr>
            <p:custDataLst>
              <p:tags r:id="rId1"/>
            </p:custDataLst>
          </p:nvPr>
        </p:nvSpPr>
        <p:spPr>
          <a:xfrm>
            <a:off x="554088" y="5122676"/>
            <a:ext cx="11407451" cy="744945"/>
          </a:xfrm>
          <a:prstGeom prst="rect">
            <a:avLst/>
          </a:prstGeom>
          <a:solidFill>
            <a:srgbClr val="0066FF">
              <a:alpha val="50000"/>
            </a:srgbClr>
          </a:solidFill>
        </p:spPr>
        <p:txBody>
          <a:bodyPr vert="horz" lIns="91440" tIns="45720" rIns="91440" bIns="45720" rtlCol="0" anchor="ctr">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endParaRPr lang="fr-FR" sz="2000" b="1" dirty="0">
              <a:latin typeface="-apple-system"/>
            </a:endParaRPr>
          </a:p>
        </p:txBody>
      </p:sp>
      <p:sp>
        <p:nvSpPr>
          <p:cNvPr id="11" name="Espace réservé du contenu 29">
            <a:extLst>
              <a:ext uri="{FF2B5EF4-FFF2-40B4-BE49-F238E27FC236}">
                <a16:creationId xmlns:a16="http://schemas.microsoft.com/office/drawing/2014/main" id="{DA9D1A42-F0F8-1B19-C61C-57F3F50456EA}"/>
              </a:ext>
            </a:extLst>
          </p:cNvPr>
          <p:cNvSpPr txBox="1">
            <a:spLocks/>
          </p:cNvSpPr>
          <p:nvPr>
            <p:custDataLst>
              <p:tags r:id="rId2"/>
            </p:custDataLst>
          </p:nvPr>
        </p:nvSpPr>
        <p:spPr>
          <a:xfrm>
            <a:off x="554088" y="4274442"/>
            <a:ext cx="11407451" cy="744945"/>
          </a:xfrm>
          <a:prstGeom prst="rect">
            <a:avLst/>
          </a:prstGeom>
          <a:solidFill>
            <a:srgbClr val="0066FF">
              <a:alpha val="50000"/>
            </a:srgbClr>
          </a:solidFill>
        </p:spPr>
        <p:txBody>
          <a:bodyPr vert="horz" lIns="91440" tIns="45720" rIns="91440" bIns="45720" rtlCol="0" anchor="ctr">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endParaRPr lang="fr-FR" sz="2000" b="1" dirty="0">
              <a:latin typeface="-apple-system"/>
            </a:endParaRPr>
          </a:p>
        </p:txBody>
      </p:sp>
      <p:sp>
        <p:nvSpPr>
          <p:cNvPr id="10" name="Espace réservé du contenu 29">
            <a:extLst>
              <a:ext uri="{FF2B5EF4-FFF2-40B4-BE49-F238E27FC236}">
                <a16:creationId xmlns:a16="http://schemas.microsoft.com/office/drawing/2014/main" id="{7C531579-FBD5-0BF9-F41D-C2585FBDDE78}"/>
              </a:ext>
            </a:extLst>
          </p:cNvPr>
          <p:cNvSpPr txBox="1">
            <a:spLocks/>
          </p:cNvSpPr>
          <p:nvPr>
            <p:custDataLst>
              <p:tags r:id="rId3"/>
            </p:custDataLst>
          </p:nvPr>
        </p:nvSpPr>
        <p:spPr>
          <a:xfrm>
            <a:off x="554088" y="3427838"/>
            <a:ext cx="11407451" cy="744945"/>
          </a:xfrm>
          <a:prstGeom prst="rect">
            <a:avLst/>
          </a:prstGeom>
          <a:solidFill>
            <a:srgbClr val="0066FF">
              <a:alpha val="50000"/>
            </a:srgbClr>
          </a:solidFill>
        </p:spPr>
        <p:txBody>
          <a:bodyPr vert="horz" lIns="91440" tIns="45720" rIns="91440" bIns="45720" rtlCol="0" anchor="ctr">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endParaRPr lang="fr-FR" sz="2000" b="1" dirty="0">
              <a:latin typeface="-apple-system"/>
            </a:endParaRPr>
          </a:p>
        </p:txBody>
      </p:sp>
      <p:sp>
        <p:nvSpPr>
          <p:cNvPr id="9" name="Espace réservé du contenu 29">
            <a:extLst>
              <a:ext uri="{FF2B5EF4-FFF2-40B4-BE49-F238E27FC236}">
                <a16:creationId xmlns:a16="http://schemas.microsoft.com/office/drawing/2014/main" id="{0ADF3A92-116B-E7C3-D6A5-ECE870166F9D}"/>
              </a:ext>
            </a:extLst>
          </p:cNvPr>
          <p:cNvSpPr txBox="1">
            <a:spLocks/>
          </p:cNvSpPr>
          <p:nvPr>
            <p:custDataLst>
              <p:tags r:id="rId4"/>
            </p:custDataLst>
          </p:nvPr>
        </p:nvSpPr>
        <p:spPr>
          <a:xfrm>
            <a:off x="554089" y="2587037"/>
            <a:ext cx="11407451" cy="744945"/>
          </a:xfrm>
          <a:prstGeom prst="rect">
            <a:avLst/>
          </a:prstGeom>
          <a:solidFill>
            <a:srgbClr val="0066FF">
              <a:alpha val="50000"/>
            </a:srgbClr>
          </a:solidFill>
        </p:spPr>
        <p:txBody>
          <a:bodyPr vert="horz" lIns="91440" tIns="45720" rIns="91440" bIns="45720" rtlCol="0" anchor="ctr">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endParaRPr lang="fr-FR" sz="2000" b="1" dirty="0">
              <a:latin typeface="-apple-system"/>
            </a:endParaRPr>
          </a:p>
        </p:txBody>
      </p:sp>
      <p:sp>
        <p:nvSpPr>
          <p:cNvPr id="7" name="Espace réservé du contenu 29">
            <a:extLst>
              <a:ext uri="{FF2B5EF4-FFF2-40B4-BE49-F238E27FC236}">
                <a16:creationId xmlns:a16="http://schemas.microsoft.com/office/drawing/2014/main" id="{51DD3504-1AD9-96DA-9B26-1D1E4ED5B992}"/>
              </a:ext>
            </a:extLst>
          </p:cNvPr>
          <p:cNvSpPr txBox="1">
            <a:spLocks/>
          </p:cNvSpPr>
          <p:nvPr>
            <p:custDataLst>
              <p:tags r:id="rId5"/>
            </p:custDataLst>
          </p:nvPr>
        </p:nvSpPr>
        <p:spPr>
          <a:xfrm>
            <a:off x="554090" y="1746236"/>
            <a:ext cx="11407451" cy="744945"/>
          </a:xfrm>
          <a:prstGeom prst="rect">
            <a:avLst/>
          </a:prstGeom>
          <a:solidFill>
            <a:srgbClr val="0066FF">
              <a:alpha val="50000"/>
            </a:srgbClr>
          </a:solidFill>
        </p:spPr>
        <p:txBody>
          <a:bodyPr vert="horz" lIns="91440" tIns="45720" rIns="91440" bIns="45720" rtlCol="0" anchor="ctr">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endParaRPr lang="fr-FR" sz="2000" b="1" dirty="0">
              <a:latin typeface="-apple-system"/>
            </a:endParaRPr>
          </a:p>
        </p:txBody>
      </p:sp>
      <p:sp>
        <p:nvSpPr>
          <p:cNvPr id="6" name="Espace réservé du contenu 29">
            <a:extLst>
              <a:ext uri="{FF2B5EF4-FFF2-40B4-BE49-F238E27FC236}">
                <a16:creationId xmlns:a16="http://schemas.microsoft.com/office/drawing/2014/main" id="{24CDA293-4AF6-E4F7-A2B9-8F35E4578403}"/>
              </a:ext>
            </a:extLst>
          </p:cNvPr>
          <p:cNvSpPr txBox="1">
            <a:spLocks/>
          </p:cNvSpPr>
          <p:nvPr>
            <p:custDataLst>
              <p:tags r:id="rId6"/>
            </p:custDataLst>
          </p:nvPr>
        </p:nvSpPr>
        <p:spPr>
          <a:xfrm>
            <a:off x="554090" y="905435"/>
            <a:ext cx="11407451" cy="744945"/>
          </a:xfrm>
          <a:prstGeom prst="rect">
            <a:avLst/>
          </a:prstGeom>
          <a:solidFill>
            <a:srgbClr val="0066FF">
              <a:alpha val="50000"/>
            </a:srgbClr>
          </a:solidFill>
        </p:spPr>
        <p:txBody>
          <a:bodyPr vert="horz" lIns="91440" tIns="45720" rIns="91440" bIns="45720" rtlCol="0" anchor="ctr">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endParaRPr lang="fr-FR" sz="2000" b="1" dirty="0">
              <a:latin typeface="-apple-system"/>
            </a:endParaRPr>
          </a:p>
        </p:txBody>
      </p:sp>
      <p:sp>
        <p:nvSpPr>
          <p:cNvPr id="2" name="Titre 1">
            <a:extLst>
              <a:ext uri="{FF2B5EF4-FFF2-40B4-BE49-F238E27FC236}">
                <a16:creationId xmlns:a16="http://schemas.microsoft.com/office/drawing/2014/main" id="{BCAAD215-C642-C977-6F4A-6CF8B698BE55}"/>
              </a:ext>
            </a:extLst>
          </p:cNvPr>
          <p:cNvSpPr>
            <a:spLocks noGrp="1"/>
          </p:cNvSpPr>
          <p:nvPr>
            <p:ph type="title"/>
            <p:custDataLst>
              <p:tags r:id="rId7"/>
            </p:custDataLst>
          </p:nvPr>
        </p:nvSpPr>
        <p:spPr>
          <a:xfrm>
            <a:off x="554090" y="0"/>
            <a:ext cx="10722812" cy="987898"/>
          </a:xfrm>
        </p:spPr>
        <p:txBody>
          <a:bodyPr>
            <a:noAutofit/>
          </a:bodyPr>
          <a:lstStyle/>
          <a:p>
            <a:r>
              <a:rPr lang="fr-FR" sz="3600" b="1" i="1" dirty="0">
                <a:effectLst/>
                <a:latin typeface="var(--artdeco-reset-typography-font-family-sans)"/>
              </a:rPr>
              <a:t>Limites actuelles du rag « classique » de </a:t>
            </a:r>
            <a:r>
              <a:rPr lang="fr-FR" sz="3600" b="1" i="1" dirty="0" err="1">
                <a:effectLst/>
                <a:latin typeface="var(--artdeco-reset-typography-font-family-sans)"/>
              </a:rPr>
              <a:t>copilot</a:t>
            </a:r>
            <a:r>
              <a:rPr lang="fr-FR" sz="3600" b="1" i="1" dirty="0">
                <a:effectLst/>
                <a:latin typeface="var(--artdeco-reset-typography-font-family-sans)"/>
              </a:rPr>
              <a:t> studio </a:t>
            </a:r>
            <a:endParaRPr lang="fr-FR" sz="3600" dirty="0"/>
          </a:p>
        </p:txBody>
      </p:sp>
      <p:sp>
        <p:nvSpPr>
          <p:cNvPr id="4" name="Espace réservé du numéro de diapositive 3">
            <a:extLst>
              <a:ext uri="{FF2B5EF4-FFF2-40B4-BE49-F238E27FC236}">
                <a16:creationId xmlns:a16="http://schemas.microsoft.com/office/drawing/2014/main" id="{4E7F7509-1308-9977-2724-A06C10CCC8B5}"/>
              </a:ext>
            </a:extLst>
          </p:cNvPr>
          <p:cNvSpPr>
            <a:spLocks noGrp="1"/>
          </p:cNvSpPr>
          <p:nvPr>
            <p:ph type="sldNum" sz="quarter" idx="12"/>
            <p:custDataLst>
              <p:tags r:id="rId8"/>
            </p:custDataLst>
          </p:nvPr>
        </p:nvSpPr>
        <p:spPr/>
        <p:txBody>
          <a:bodyPr/>
          <a:lstStyle/>
          <a:p>
            <a:fld id="{F2D2C361-7486-4AB1-8DE5-A0E4E1B2CF91}" type="slidenum">
              <a:rPr lang="fr-FR" smtClean="0"/>
              <a:t>17</a:t>
            </a:fld>
            <a:endParaRPr lang="fr-FR"/>
          </a:p>
        </p:txBody>
      </p:sp>
      <p:sp>
        <p:nvSpPr>
          <p:cNvPr id="30" name="Espace réservé du contenu 29">
            <a:extLst>
              <a:ext uri="{FF2B5EF4-FFF2-40B4-BE49-F238E27FC236}">
                <a16:creationId xmlns:a16="http://schemas.microsoft.com/office/drawing/2014/main" id="{5E302A6D-39C5-B39B-AEE6-4B3064FFB40E}"/>
              </a:ext>
            </a:extLst>
          </p:cNvPr>
          <p:cNvSpPr>
            <a:spLocks noGrp="1"/>
          </p:cNvSpPr>
          <p:nvPr>
            <p:ph idx="1"/>
            <p:custDataLst>
              <p:tags r:id="rId9"/>
            </p:custDataLst>
          </p:nvPr>
        </p:nvSpPr>
        <p:spPr>
          <a:xfrm>
            <a:off x="484213" y="805037"/>
            <a:ext cx="11750700" cy="5247926"/>
          </a:xfrm>
          <a:noFill/>
        </p:spPr>
        <p:txBody>
          <a:bodyPr vert="horz" lIns="91440" tIns="45720" rIns="91440" bIns="45720" rtlCol="0" anchor="ctr">
            <a:normAutofit fontScale="92500" lnSpcReduction="10000"/>
          </a:bodyPr>
          <a:lstStyle/>
          <a:p>
            <a:pPr marL="0" indent="0">
              <a:spcBef>
                <a:spcPts val="200"/>
              </a:spcBef>
              <a:spcAft>
                <a:spcPts val="200"/>
              </a:spcAft>
              <a:buNone/>
            </a:pPr>
            <a:r>
              <a:rPr lang="fr-FR" sz="2000" b="1" dirty="0">
                <a:latin typeface="-apple-system"/>
              </a:rPr>
              <a:t>❌ Pas de base vectorielle native : </a:t>
            </a:r>
          </a:p>
          <a:p>
            <a:pPr marL="0" indent="0">
              <a:spcBef>
                <a:spcPts val="200"/>
              </a:spcBef>
              <a:spcAft>
                <a:spcPts val="200"/>
              </a:spcAft>
              <a:buNone/>
            </a:pPr>
            <a:r>
              <a:rPr lang="fr-FR" sz="2000" b="1" dirty="0">
                <a:latin typeface="-apple-system"/>
              </a:rPr>
              <a:t>	➡️La recherche repose sur une correspondance directe de mots-clés.</a:t>
            </a:r>
          </a:p>
          <a:p>
            <a:pPr marL="0" indent="0">
              <a:spcBef>
                <a:spcPts val="200"/>
              </a:spcBef>
              <a:spcAft>
                <a:spcPts val="200"/>
              </a:spcAft>
              <a:buNone/>
            </a:pPr>
            <a:endParaRPr lang="fr-FR" sz="2000" b="1" dirty="0">
              <a:latin typeface="-apple-system"/>
            </a:endParaRPr>
          </a:p>
          <a:p>
            <a:pPr marL="0" indent="0">
              <a:spcBef>
                <a:spcPts val="200"/>
              </a:spcBef>
              <a:spcAft>
                <a:spcPts val="200"/>
              </a:spcAft>
              <a:buNone/>
            </a:pPr>
            <a:r>
              <a:rPr lang="fr-FR" sz="2000" b="1" dirty="0">
                <a:latin typeface="-apple-system"/>
              </a:rPr>
              <a:t>❌ Dépendance aux connecteurs Microsoft : </a:t>
            </a:r>
          </a:p>
          <a:p>
            <a:pPr marL="0" indent="0">
              <a:spcBef>
                <a:spcPts val="200"/>
              </a:spcBef>
              <a:spcAft>
                <a:spcPts val="200"/>
              </a:spcAft>
              <a:buNone/>
            </a:pPr>
            <a:r>
              <a:rPr lang="fr-FR" sz="2000" b="1" dirty="0">
                <a:latin typeface="-apple-system"/>
              </a:rPr>
              <a:t>	➡️certaines sources nécessitent des configurations avancées.</a:t>
            </a:r>
          </a:p>
          <a:p>
            <a:pPr marL="0" indent="0">
              <a:spcBef>
                <a:spcPts val="200"/>
              </a:spcBef>
              <a:spcAft>
                <a:spcPts val="200"/>
              </a:spcAft>
              <a:buNone/>
            </a:pPr>
            <a:endParaRPr lang="fr-FR" sz="2000" b="1" dirty="0">
              <a:latin typeface="-apple-system"/>
            </a:endParaRPr>
          </a:p>
          <a:p>
            <a:pPr marL="0" indent="0">
              <a:spcBef>
                <a:spcPts val="200"/>
              </a:spcBef>
              <a:spcAft>
                <a:spcPts val="200"/>
              </a:spcAft>
              <a:buNone/>
            </a:pPr>
            <a:r>
              <a:rPr lang="fr-FR" sz="2000" b="1" dirty="0">
                <a:latin typeface="-apple-system"/>
              </a:rPr>
              <a:t>❌ Limitation des tailles fichiers </a:t>
            </a:r>
          </a:p>
          <a:p>
            <a:pPr marL="0" indent="0">
              <a:spcBef>
                <a:spcPts val="200"/>
              </a:spcBef>
              <a:spcAft>
                <a:spcPts val="200"/>
              </a:spcAft>
              <a:buNone/>
            </a:pPr>
            <a:r>
              <a:rPr lang="fr-FR" sz="2000" b="1" dirty="0">
                <a:latin typeface="-apple-system"/>
              </a:rPr>
              <a:t>	➡️7mo natif, 200 Mo max sur SharePoint via </a:t>
            </a:r>
            <a:r>
              <a:rPr lang="fr-FR" sz="2000" b="1" dirty="0" err="1">
                <a:latin typeface="-apple-system"/>
              </a:rPr>
              <a:t>enhanced</a:t>
            </a:r>
            <a:r>
              <a:rPr lang="fr-FR" sz="2000" b="1" dirty="0">
                <a:latin typeface="-apple-system"/>
              </a:rPr>
              <a:t> </a:t>
            </a:r>
            <a:r>
              <a:rPr lang="fr-FR" sz="2000" b="1" dirty="0" err="1">
                <a:latin typeface="-apple-system"/>
              </a:rPr>
              <a:t>search</a:t>
            </a:r>
            <a:r>
              <a:rPr lang="fr-FR" sz="2000" b="1" dirty="0">
                <a:latin typeface="-apple-system"/>
              </a:rPr>
              <a:t> IA, 512 via </a:t>
            </a:r>
            <a:r>
              <a:rPr lang="fr-FR" sz="2000" b="1" dirty="0" err="1">
                <a:latin typeface="-apple-system"/>
              </a:rPr>
              <a:t>Declarative</a:t>
            </a:r>
            <a:r>
              <a:rPr lang="fr-FR" sz="2000" b="1" dirty="0">
                <a:latin typeface="-apple-system"/>
              </a:rPr>
              <a:t> Agent.</a:t>
            </a:r>
          </a:p>
          <a:p>
            <a:pPr marL="0" indent="0">
              <a:spcBef>
                <a:spcPts val="200"/>
              </a:spcBef>
              <a:spcAft>
                <a:spcPts val="200"/>
              </a:spcAft>
              <a:buNone/>
            </a:pPr>
            <a:endParaRPr lang="fr-FR" sz="2000" b="1" dirty="0">
              <a:latin typeface="-apple-system"/>
            </a:endParaRPr>
          </a:p>
          <a:p>
            <a:pPr marL="0" indent="0">
              <a:spcBef>
                <a:spcPts val="200"/>
              </a:spcBef>
              <a:spcAft>
                <a:spcPts val="200"/>
              </a:spcAft>
              <a:buNone/>
            </a:pPr>
            <a:r>
              <a:rPr lang="fr-FR" sz="2000" b="1" dirty="0">
                <a:latin typeface="-apple-system"/>
              </a:rPr>
              <a:t>❌ Ignore les métadonnées et les images</a:t>
            </a:r>
          </a:p>
          <a:p>
            <a:pPr marL="0" indent="0">
              <a:spcBef>
                <a:spcPts val="200"/>
              </a:spcBef>
              <a:spcAft>
                <a:spcPts val="200"/>
              </a:spcAft>
              <a:buNone/>
            </a:pPr>
            <a:r>
              <a:rPr lang="fr-FR" sz="2000" b="1" dirty="0">
                <a:latin typeface="-apple-system"/>
              </a:rPr>
              <a:t>	➡️L'agent ne prend pas en compte les métadonnées des contenus ou les images dans les documents.</a:t>
            </a:r>
          </a:p>
          <a:p>
            <a:pPr marL="0" indent="0">
              <a:spcBef>
                <a:spcPts val="200"/>
              </a:spcBef>
              <a:spcAft>
                <a:spcPts val="200"/>
              </a:spcAft>
              <a:buNone/>
            </a:pPr>
            <a:endParaRPr lang="fr-FR" sz="2000" b="1" dirty="0">
              <a:latin typeface="-apple-system"/>
            </a:endParaRPr>
          </a:p>
          <a:p>
            <a:pPr marL="0" indent="0">
              <a:spcBef>
                <a:spcPts val="200"/>
              </a:spcBef>
              <a:spcAft>
                <a:spcPts val="200"/>
              </a:spcAft>
              <a:buNone/>
            </a:pPr>
            <a:r>
              <a:rPr lang="fr-FR" sz="2000" b="1" dirty="0">
                <a:latin typeface="-apple-system"/>
              </a:rPr>
              <a:t>❌ Pas d’apprentissage dynamique :</a:t>
            </a:r>
          </a:p>
          <a:p>
            <a:pPr marL="0" indent="0">
              <a:spcBef>
                <a:spcPts val="200"/>
              </a:spcBef>
              <a:spcAft>
                <a:spcPts val="200"/>
              </a:spcAft>
              <a:buNone/>
            </a:pPr>
            <a:r>
              <a:rPr lang="fr-FR" sz="2000" b="1" dirty="0">
                <a:latin typeface="-apple-system"/>
              </a:rPr>
              <a:t>	➡️L’agent ne s’améliore pas automatiquement et ne conserve pas le contexte naturellement</a:t>
            </a:r>
          </a:p>
          <a:p>
            <a:pPr marL="0" indent="0">
              <a:spcBef>
                <a:spcPts val="200"/>
              </a:spcBef>
              <a:spcAft>
                <a:spcPts val="200"/>
              </a:spcAft>
              <a:buNone/>
            </a:pPr>
            <a:endParaRPr lang="fr-FR" sz="2000" b="1" dirty="0">
              <a:latin typeface="-apple-system"/>
            </a:endParaRPr>
          </a:p>
          <a:p>
            <a:pPr marL="0" indent="0">
              <a:spcBef>
                <a:spcPts val="200"/>
              </a:spcBef>
              <a:spcAft>
                <a:spcPts val="200"/>
              </a:spcAft>
              <a:buNone/>
            </a:pPr>
            <a:r>
              <a:rPr lang="fr-FR" sz="2000" b="1" dirty="0">
                <a:latin typeface="-apple-system"/>
              </a:rPr>
              <a:t>❌ Il ne reproduit pas la mise en forme ni les guides de style des documents sources.</a:t>
            </a:r>
          </a:p>
          <a:p>
            <a:pPr marL="0" indent="0">
              <a:spcBef>
                <a:spcPts val="200"/>
              </a:spcBef>
              <a:spcAft>
                <a:spcPts val="200"/>
              </a:spcAft>
              <a:buNone/>
            </a:pPr>
            <a:r>
              <a:rPr lang="fr-FR" sz="2000" b="1" dirty="0">
                <a:latin typeface="-apple-system"/>
              </a:rPr>
              <a:t>	➡️Il extrait le sens du contenu, mais ne restitue pas la structure ni la mise en page originale</a:t>
            </a:r>
          </a:p>
        </p:txBody>
      </p:sp>
      <p:sp>
        <p:nvSpPr>
          <p:cNvPr id="3" name="Espace réservé du contenu 29">
            <a:extLst>
              <a:ext uri="{FF2B5EF4-FFF2-40B4-BE49-F238E27FC236}">
                <a16:creationId xmlns:a16="http://schemas.microsoft.com/office/drawing/2014/main" id="{81AB5589-C920-2289-C034-018299AC3D1E}"/>
              </a:ext>
            </a:extLst>
          </p:cNvPr>
          <p:cNvSpPr txBox="1">
            <a:spLocks/>
          </p:cNvSpPr>
          <p:nvPr>
            <p:custDataLst>
              <p:tags r:id="rId10"/>
            </p:custDataLst>
          </p:nvPr>
        </p:nvSpPr>
        <p:spPr>
          <a:xfrm>
            <a:off x="1178661" y="6052963"/>
            <a:ext cx="9834678" cy="584162"/>
          </a:xfrm>
          <a:prstGeom prst="rect">
            <a:avLst/>
          </a:prstGeom>
          <a:solidFill>
            <a:srgbClr val="742774">
              <a:alpha val="50000"/>
            </a:srgb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400" dirty="0"/>
              <a:t>Mais alors pourquoi on utilise ce « rag classique » ?</a:t>
            </a:r>
          </a:p>
        </p:txBody>
      </p:sp>
      <p:pic>
        <p:nvPicPr>
          <p:cNvPr id="5" name="Image 4">
            <a:extLst>
              <a:ext uri="{FF2B5EF4-FFF2-40B4-BE49-F238E27FC236}">
                <a16:creationId xmlns:a16="http://schemas.microsoft.com/office/drawing/2014/main" id="{FB59AAE6-5704-4D9F-B102-6E8C11A6806A}"/>
              </a:ext>
            </a:extLst>
          </p:cNvPr>
          <p:cNvPicPr>
            <a:picLocks noChangeAspect="1"/>
          </p:cNvPicPr>
          <p:nvPr>
            <p:custDataLst>
              <p:tags r:id="rId11"/>
            </p:custDataLst>
          </p:nvPr>
        </p:nvPicPr>
        <p:blipFill>
          <a:blip r:embed="rId1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68738" y="352668"/>
            <a:ext cx="385352" cy="311909"/>
          </a:xfrm>
          <a:prstGeom prst="rect">
            <a:avLst/>
          </a:prstGeom>
        </p:spPr>
      </p:pic>
    </p:spTree>
    <p:extLst>
      <p:ext uri="{BB962C8B-B14F-4D97-AF65-F5344CB8AC3E}">
        <p14:creationId xmlns:p14="http://schemas.microsoft.com/office/powerpoint/2010/main" val="235225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4576B-85C7-3A7D-085E-DDAC464948C3}"/>
            </a:ext>
          </a:extLst>
        </p:cNvPr>
        <p:cNvGrpSpPr/>
        <p:nvPr/>
      </p:nvGrpSpPr>
      <p:grpSpPr>
        <a:xfrm>
          <a:off x="0" y="0"/>
          <a:ext cx="0" cy="0"/>
          <a:chOff x="0" y="0"/>
          <a:chExt cx="0" cy="0"/>
        </a:xfrm>
      </p:grpSpPr>
      <p:pic>
        <p:nvPicPr>
          <p:cNvPr id="8210" name="Picture 18" descr="Fond en acier de texture en métal gris foncé | Vecteur Premium">
            <a:extLst>
              <a:ext uri="{FF2B5EF4-FFF2-40B4-BE49-F238E27FC236}">
                <a16:creationId xmlns:a16="http://schemas.microsoft.com/office/drawing/2014/main" id="{A9703248-A9B4-75BC-D25C-2112FD911299}"/>
              </a:ext>
            </a:extLst>
          </p:cNvPr>
          <p:cNvPicPr>
            <a:picLocks noChangeAspect="1" noChangeArrowheads="1"/>
          </p:cNvPicPr>
          <p:nvPr>
            <p:custDataLst>
              <p:tags r:id="rId1"/>
            </p:custDataLst>
          </p:nvPr>
        </p:nvPicPr>
        <p:blipFill>
          <a:blip r:embed="rId16">
            <a:extLst>
              <a:ext uri="{28A0092B-C50C-407E-A947-70E740481C1C}">
                <a14:useLocalDpi xmlns:a14="http://schemas.microsoft.com/office/drawing/2010/main" val="0"/>
              </a:ext>
            </a:extLst>
          </a:blip>
          <a:srcRect/>
          <a:stretch>
            <a:fillRect/>
          </a:stretch>
        </p:blipFill>
        <p:spPr bwMode="auto">
          <a:xfrm>
            <a:off x="1" y="-22302"/>
            <a:ext cx="7763916" cy="688030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2C22B0F8-B233-1AD6-F129-B7335A39B70C}"/>
              </a:ext>
            </a:extLst>
          </p:cNvPr>
          <p:cNvSpPr>
            <a:spLocks noGrp="1"/>
          </p:cNvSpPr>
          <p:nvPr>
            <p:ph type="sldNum" sz="quarter" idx="12"/>
            <p:custDataLst>
              <p:tags r:id="rId2"/>
            </p:custDataLst>
          </p:nvPr>
        </p:nvSpPr>
        <p:spPr/>
        <p:txBody>
          <a:bodyPr/>
          <a:lstStyle/>
          <a:p>
            <a:fld id="{F2D2C361-7486-4AB1-8DE5-A0E4E1B2CF91}" type="slidenum">
              <a:rPr lang="fr-FR" smtClean="0"/>
              <a:t>18</a:t>
            </a:fld>
            <a:endParaRPr lang="fr-FR"/>
          </a:p>
        </p:txBody>
      </p:sp>
      <p:sp>
        <p:nvSpPr>
          <p:cNvPr id="6" name="Titre 1">
            <a:extLst>
              <a:ext uri="{FF2B5EF4-FFF2-40B4-BE49-F238E27FC236}">
                <a16:creationId xmlns:a16="http://schemas.microsoft.com/office/drawing/2014/main" id="{2E350239-704F-B9E6-C600-D3E2EAF5F3C8}"/>
              </a:ext>
            </a:extLst>
          </p:cNvPr>
          <p:cNvSpPr>
            <a:spLocks noGrp="1"/>
          </p:cNvSpPr>
          <p:nvPr>
            <p:ph type="title"/>
            <p:custDataLst>
              <p:tags r:id="rId3"/>
            </p:custDataLst>
          </p:nvPr>
        </p:nvSpPr>
        <p:spPr>
          <a:xfrm>
            <a:off x="554090" y="105503"/>
            <a:ext cx="10722812" cy="987898"/>
          </a:xfrm>
        </p:spPr>
        <p:txBody>
          <a:bodyPr>
            <a:noAutofit/>
          </a:bodyPr>
          <a:lstStyle/>
          <a:p>
            <a:r>
              <a:rPr lang="fr-FR" sz="3200" dirty="0" err="1">
                <a:solidFill>
                  <a:schemeClr val="bg1"/>
                </a:solidFill>
              </a:rPr>
              <a:t>Copilot</a:t>
            </a:r>
            <a:r>
              <a:rPr lang="fr-FR" sz="3200" dirty="0">
                <a:solidFill>
                  <a:schemeClr val="bg1"/>
                </a:solidFill>
              </a:rPr>
              <a:t> Studio vs Azure AI </a:t>
            </a:r>
            <a:r>
              <a:rPr lang="fr-FR" sz="3200" dirty="0" err="1">
                <a:solidFill>
                  <a:schemeClr val="bg1"/>
                </a:solidFill>
              </a:rPr>
              <a:t>Search</a:t>
            </a:r>
            <a:endParaRPr lang="fr-FR" sz="3200" dirty="0">
              <a:solidFill>
                <a:schemeClr val="bg1"/>
              </a:solidFill>
            </a:endParaRPr>
          </a:p>
        </p:txBody>
      </p:sp>
      <p:sp>
        <p:nvSpPr>
          <p:cNvPr id="9" name="Espace réservé du contenu 29">
            <a:extLst>
              <a:ext uri="{FF2B5EF4-FFF2-40B4-BE49-F238E27FC236}">
                <a16:creationId xmlns:a16="http://schemas.microsoft.com/office/drawing/2014/main" id="{329345A0-FD2F-0A5D-DDE2-2402A5B41F66}"/>
              </a:ext>
            </a:extLst>
          </p:cNvPr>
          <p:cNvSpPr>
            <a:spLocks noGrp="1"/>
          </p:cNvSpPr>
          <p:nvPr>
            <p:ph idx="1"/>
            <p:custDataLst>
              <p:tags r:id="rId4"/>
            </p:custDataLst>
          </p:nvPr>
        </p:nvSpPr>
        <p:spPr>
          <a:xfrm>
            <a:off x="614365" y="1566959"/>
            <a:ext cx="7763917" cy="1579266"/>
          </a:xfrm>
          <a:solidFill>
            <a:srgbClr val="0066FF">
              <a:alpha val="50000"/>
            </a:srgbClr>
          </a:solidFill>
        </p:spPr>
        <p:txBody>
          <a:bodyPr vert="horz" lIns="91440" tIns="45720" rIns="91440" bIns="45720" rtlCol="0" anchor="ctr">
            <a:normAutofit/>
          </a:bodyPr>
          <a:lstStyle/>
          <a:p>
            <a:pPr marL="0" indent="0">
              <a:spcBef>
                <a:spcPts val="200"/>
              </a:spcBef>
              <a:spcAft>
                <a:spcPts val="200"/>
              </a:spcAft>
              <a:buNone/>
            </a:pPr>
            <a:r>
              <a:rPr lang="fr-FR" sz="1400" dirty="0">
                <a:solidFill>
                  <a:schemeClr val="bg1"/>
                </a:solidFill>
                <a:latin typeface="-apple-system"/>
              </a:rPr>
              <a:t>✅ </a:t>
            </a:r>
            <a:r>
              <a:rPr lang="fr-FR" sz="2000" b="1" dirty="0">
                <a:solidFill>
                  <a:schemeClr val="bg1"/>
                </a:solidFill>
                <a:latin typeface="-apple-system"/>
                <a:cs typeface="Segoe UI" panose="020B0502040204020203" pitchFamily="34" charset="0"/>
              </a:rPr>
              <a:t>Base</a:t>
            </a:r>
            <a:r>
              <a:rPr lang="fr-FR" sz="2000" dirty="0">
                <a:solidFill>
                  <a:schemeClr val="bg1"/>
                </a:solidFill>
                <a:latin typeface="-apple-system"/>
                <a:cs typeface="Segoe UI" panose="020B0502040204020203" pitchFamily="34" charset="0"/>
              </a:rPr>
              <a:t> </a:t>
            </a:r>
            <a:r>
              <a:rPr lang="fr-FR" sz="2000" b="1" dirty="0">
                <a:solidFill>
                  <a:schemeClr val="bg1"/>
                </a:solidFill>
                <a:latin typeface="-apple-system"/>
                <a:cs typeface="Segoe UI" panose="020B0502040204020203" pitchFamily="34" charset="0"/>
              </a:rPr>
              <a:t>vectorielle</a:t>
            </a:r>
            <a:r>
              <a:rPr lang="fr-FR" sz="2000" dirty="0">
                <a:solidFill>
                  <a:schemeClr val="bg1"/>
                </a:solidFill>
                <a:latin typeface="-apple-system"/>
                <a:cs typeface="Segoe UI" panose="020B0502040204020203" pitchFamily="34" charset="0"/>
              </a:rPr>
              <a:t> : Qualité</a:t>
            </a:r>
          </a:p>
          <a:p>
            <a:pPr marL="0" indent="0">
              <a:spcBef>
                <a:spcPts val="200"/>
              </a:spcBef>
              <a:spcAft>
                <a:spcPts val="200"/>
              </a:spcAft>
              <a:buNone/>
            </a:pPr>
            <a:r>
              <a:rPr kumimoji="0" lang="fr-FR" sz="1400" b="0" i="0" u="none" strike="noStrike" kern="1200" cap="none" spc="0" normalizeH="0" baseline="0" noProof="0" dirty="0">
                <a:ln>
                  <a:noFill/>
                </a:ln>
                <a:solidFill>
                  <a:schemeClr val="bg1"/>
                </a:solidFill>
                <a:effectLst/>
                <a:uLnTx/>
                <a:uFillTx/>
                <a:latin typeface="-apple-system"/>
                <a:ea typeface="+mn-ea"/>
                <a:cs typeface="Segoe UI Semibold" panose="020B0702040204020203" pitchFamily="34" charset="0"/>
              </a:rPr>
              <a:t>✅ </a:t>
            </a:r>
            <a:r>
              <a:rPr lang="fr-FR" sz="2000" b="1" dirty="0">
                <a:solidFill>
                  <a:schemeClr val="bg1"/>
                </a:solidFill>
                <a:latin typeface="-apple-system"/>
                <a:cs typeface="Segoe UI" panose="020B0502040204020203" pitchFamily="34" charset="0"/>
              </a:rPr>
              <a:t>Métadonnées des contenus </a:t>
            </a:r>
            <a:r>
              <a:rPr lang="fr-FR" sz="2000" dirty="0">
                <a:solidFill>
                  <a:schemeClr val="bg1"/>
                </a:solidFill>
                <a:latin typeface="-apple-system"/>
                <a:cs typeface="Segoe UI" panose="020B0502040204020203" pitchFamily="34" charset="0"/>
              </a:rPr>
              <a:t>: Pertinence</a:t>
            </a:r>
          </a:p>
          <a:p>
            <a:pPr marL="0" indent="0">
              <a:spcBef>
                <a:spcPts val="200"/>
              </a:spcBef>
              <a:spcAft>
                <a:spcPts val="200"/>
              </a:spcAft>
              <a:buNone/>
            </a:pPr>
            <a:r>
              <a:rPr kumimoji="0" lang="fr-FR" sz="1400" b="0" i="0" u="none" strike="noStrike" kern="1200" cap="none" spc="0" normalizeH="0" baseline="0" noProof="0" dirty="0">
                <a:ln>
                  <a:noFill/>
                </a:ln>
                <a:solidFill>
                  <a:schemeClr val="bg1"/>
                </a:solidFill>
                <a:effectLst/>
                <a:uLnTx/>
                <a:uFillTx/>
                <a:latin typeface="-apple-system"/>
                <a:ea typeface="+mn-ea"/>
                <a:cs typeface="Segoe UI Semibold" panose="020B0702040204020203" pitchFamily="34" charset="0"/>
              </a:rPr>
              <a:t>✅ </a:t>
            </a:r>
            <a:r>
              <a:rPr lang="fr-FR" sz="2000" b="1" dirty="0">
                <a:solidFill>
                  <a:schemeClr val="bg1"/>
                </a:solidFill>
                <a:latin typeface="-apple-system"/>
                <a:cs typeface="Segoe UI" panose="020B0502040204020203" pitchFamily="34" charset="0"/>
              </a:rPr>
              <a:t>Fichiers </a:t>
            </a:r>
            <a:r>
              <a:rPr lang="fr-FR" sz="2000" dirty="0">
                <a:solidFill>
                  <a:schemeClr val="bg1"/>
                </a:solidFill>
                <a:latin typeface="-apple-system"/>
                <a:cs typeface="Segoe UI" panose="020B0502040204020203" pitchFamily="34" charset="0"/>
              </a:rPr>
              <a:t>: Volumétrie, types, métadonnées</a:t>
            </a:r>
          </a:p>
          <a:p>
            <a:pPr marL="0" indent="0">
              <a:spcBef>
                <a:spcPts val="200"/>
              </a:spcBef>
              <a:spcAft>
                <a:spcPts val="200"/>
              </a:spcAft>
              <a:buNone/>
            </a:pPr>
            <a:r>
              <a:rPr kumimoji="0" lang="fr-FR" sz="1400" b="0" i="0" u="none" strike="noStrike" kern="1200" cap="none" spc="0" normalizeH="0" baseline="0" noProof="0" dirty="0">
                <a:ln>
                  <a:noFill/>
                </a:ln>
                <a:solidFill>
                  <a:schemeClr val="bg1"/>
                </a:solidFill>
                <a:effectLst/>
                <a:uLnTx/>
                <a:uFillTx/>
                <a:latin typeface="-apple-system"/>
                <a:ea typeface="+mn-ea"/>
                <a:cs typeface="Segoe UI Semibold" panose="020B0702040204020203" pitchFamily="34" charset="0"/>
              </a:rPr>
              <a:t>✅ </a:t>
            </a:r>
            <a:r>
              <a:rPr lang="fr-FR" sz="2000" b="1" dirty="0">
                <a:solidFill>
                  <a:schemeClr val="bg1"/>
                </a:solidFill>
                <a:latin typeface="-apple-system"/>
                <a:cs typeface="Segoe UI" panose="020B0502040204020203" pitchFamily="34" charset="0"/>
              </a:rPr>
              <a:t>Personnalisations sur mesure </a:t>
            </a:r>
            <a:r>
              <a:rPr lang="fr-FR" sz="2000" dirty="0">
                <a:solidFill>
                  <a:schemeClr val="bg1"/>
                </a:solidFill>
                <a:latin typeface="-apple-system"/>
                <a:cs typeface="Segoe UI" panose="020B0502040204020203" pitchFamily="34" charset="0"/>
              </a:rPr>
              <a:t>: OCR, Image, listes SharePoint</a:t>
            </a:r>
          </a:p>
        </p:txBody>
      </p:sp>
      <p:sp>
        <p:nvSpPr>
          <p:cNvPr id="10" name="Espace réservé du contenu 29">
            <a:extLst>
              <a:ext uri="{FF2B5EF4-FFF2-40B4-BE49-F238E27FC236}">
                <a16:creationId xmlns:a16="http://schemas.microsoft.com/office/drawing/2014/main" id="{9965E303-C8DA-F9DB-8599-527641C50A7D}"/>
              </a:ext>
            </a:extLst>
          </p:cNvPr>
          <p:cNvSpPr txBox="1">
            <a:spLocks/>
          </p:cNvSpPr>
          <p:nvPr>
            <p:custDataLst>
              <p:tags r:id="rId5"/>
            </p:custDataLst>
          </p:nvPr>
        </p:nvSpPr>
        <p:spPr>
          <a:xfrm>
            <a:off x="1178661" y="4961790"/>
            <a:ext cx="9834678" cy="584162"/>
          </a:xfrm>
          <a:prstGeom prst="rect">
            <a:avLst/>
          </a:prstGeom>
          <a:solidFill>
            <a:srgbClr val="742774">
              <a:alpha val="50000"/>
            </a:srgb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400" dirty="0"/>
              <a:t>Mais…. On a oublié quelque chose depuis le début, non ?</a:t>
            </a:r>
          </a:p>
        </p:txBody>
      </p:sp>
      <p:pic>
        <p:nvPicPr>
          <p:cNvPr id="2" name="Image 1">
            <a:extLst>
              <a:ext uri="{FF2B5EF4-FFF2-40B4-BE49-F238E27FC236}">
                <a16:creationId xmlns:a16="http://schemas.microsoft.com/office/drawing/2014/main" id="{9EF5FDF2-DEB3-0B63-4AFD-6D908DCC0A0D}"/>
              </a:ext>
            </a:extLst>
          </p:cNvPr>
          <p:cNvPicPr>
            <a:picLocks noChangeAspect="1"/>
          </p:cNvPicPr>
          <p:nvPr>
            <p:custDataLst>
              <p:tags r:id="rId6"/>
            </p:custDataLst>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8738" y="368763"/>
            <a:ext cx="385352" cy="328866"/>
          </a:xfrm>
          <a:prstGeom prst="rect">
            <a:avLst/>
          </a:prstGeom>
        </p:spPr>
      </p:pic>
      <p:sp>
        <p:nvSpPr>
          <p:cNvPr id="5" name="ZoneTexte 4">
            <a:extLst>
              <a:ext uri="{FF2B5EF4-FFF2-40B4-BE49-F238E27FC236}">
                <a16:creationId xmlns:a16="http://schemas.microsoft.com/office/drawing/2014/main" id="{071F9964-C19A-02CC-AFD4-9C0862E7C97B}"/>
              </a:ext>
            </a:extLst>
          </p:cNvPr>
          <p:cNvSpPr txBox="1"/>
          <p:nvPr>
            <p:custDataLst>
              <p:tags r:id="rId7"/>
            </p:custDataLst>
          </p:nvPr>
        </p:nvSpPr>
        <p:spPr>
          <a:xfrm>
            <a:off x="614364" y="1046747"/>
            <a:ext cx="7763917" cy="523220"/>
          </a:xfrm>
          <a:prstGeom prst="rect">
            <a:avLst/>
          </a:prstGeom>
          <a:solidFill>
            <a:srgbClr val="D8D8D8">
              <a:alpha val="50000"/>
            </a:srgbClr>
          </a:solidFill>
        </p:spPr>
        <p:txBody>
          <a:bodyPr vert="horz" lIns="91440" tIns="45720" rIns="91440" bIns="45720" rtlCol="0" anchor="t">
            <a:noAutofit/>
          </a:bodyPr>
          <a:lstStyle>
            <a:defPPr>
              <a:defRPr lang="fr-FR"/>
            </a:defPPr>
            <a:lvl1pPr indent="0">
              <a:lnSpc>
                <a:spcPct val="90000"/>
              </a:lnSpc>
              <a:spcBef>
                <a:spcPts val="1000"/>
              </a:spcBef>
              <a:spcAft>
                <a:spcPts val="1000"/>
              </a:spcAft>
              <a:buFontTx/>
              <a:buNone/>
              <a:defRPr sz="2800">
                <a:solidFill>
                  <a:schemeClr val="bg1"/>
                </a:solidFill>
                <a:latin typeface="Bahnschrift Light SemiCondensed"/>
                <a:cs typeface="Segoe UI"/>
              </a:defRPr>
            </a:lvl1pPr>
            <a:lvl2pPr indent="0" algn="ctr">
              <a:lnSpc>
                <a:spcPct val="90000"/>
              </a:lnSpc>
              <a:spcBef>
                <a:spcPts val="500"/>
              </a:spcBef>
              <a:buClr>
                <a:srgbClr val="742774"/>
              </a:buClr>
              <a:buFont typeface="Arial" panose="020B0604020202020204" pitchFamily="34" charset="0"/>
              <a:buNone/>
              <a:defRPr sz="2000"/>
            </a:lvl2pPr>
            <a:lvl3pPr indent="0" algn="ctr">
              <a:lnSpc>
                <a:spcPct val="90000"/>
              </a:lnSpc>
              <a:spcBef>
                <a:spcPts val="500"/>
              </a:spcBef>
              <a:buClr>
                <a:srgbClr val="0066FF"/>
              </a:buClr>
              <a:buFont typeface="Arial" panose="020B0604020202020204" pitchFamily="34" charset="0"/>
              <a:buNone/>
            </a:lvl3pPr>
            <a:lvl4pPr indent="0" algn="ctr">
              <a:lnSpc>
                <a:spcPct val="90000"/>
              </a:lnSpc>
              <a:spcBef>
                <a:spcPts val="500"/>
              </a:spcBef>
              <a:buClr>
                <a:srgbClr val="F2C811"/>
              </a:buClr>
              <a:buFont typeface="Arial" panose="020B0604020202020204" pitchFamily="34" charset="0"/>
              <a:buNone/>
              <a:defRPr sz="1600"/>
            </a:lvl4pPr>
            <a:lvl5pPr indent="0" algn="ctr">
              <a:lnSpc>
                <a:spcPct val="90000"/>
              </a:lnSpc>
              <a:spcBef>
                <a:spcPts val="500"/>
              </a:spcBef>
              <a:buClr>
                <a:srgbClr val="0B556A"/>
              </a:buClr>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fr-FR" b="1" dirty="0"/>
              <a:t>Azure AI </a:t>
            </a:r>
            <a:r>
              <a:rPr lang="fr-FR" b="1" dirty="0" err="1"/>
              <a:t>Search</a:t>
            </a:r>
            <a:r>
              <a:rPr lang="fr-FR" b="1" dirty="0"/>
              <a:t> : la solution magique ?</a:t>
            </a:r>
          </a:p>
        </p:txBody>
      </p:sp>
      <p:pic>
        <p:nvPicPr>
          <p:cNvPr id="8194" name="Picture 2" descr="Étoile de shérif - Images vectorielles gratuites sur creazilla.com">
            <a:extLst>
              <a:ext uri="{FF2B5EF4-FFF2-40B4-BE49-F238E27FC236}">
                <a16:creationId xmlns:a16="http://schemas.microsoft.com/office/drawing/2014/main" id="{0FD7991E-6EDD-9C6E-CDAA-7281013E83B8}"/>
              </a:ext>
            </a:extLst>
          </p:cNvPr>
          <p:cNvPicPr>
            <a:picLocks noChangeAspect="1" noChangeArrowheads="1"/>
          </p:cNvPicPr>
          <p:nvPr>
            <p:custDataLst>
              <p:tags r:id="rId8"/>
            </p:custDataLst>
          </p:nvPr>
        </p:nvPicPr>
        <p:blipFill>
          <a:blip r:embed="rId18">
            <a:extLst>
              <a:ext uri="{28A0092B-C50C-407E-A947-70E740481C1C}">
                <a14:useLocalDpi xmlns:a14="http://schemas.microsoft.com/office/drawing/2010/main" val="0"/>
              </a:ext>
            </a:extLst>
          </a:blip>
          <a:srcRect/>
          <a:stretch>
            <a:fillRect/>
          </a:stretch>
        </p:blipFill>
        <p:spPr bwMode="auto">
          <a:xfrm>
            <a:off x="5915496" y="5635352"/>
            <a:ext cx="1026554" cy="117041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a complexité coûte cher aux organisations. Savez-vous à quel point? — En  Clair">
            <a:extLst>
              <a:ext uri="{FF2B5EF4-FFF2-40B4-BE49-F238E27FC236}">
                <a16:creationId xmlns:a16="http://schemas.microsoft.com/office/drawing/2014/main" id="{9DCD5F22-FB7D-391E-157F-033F1D8CA877}"/>
              </a:ext>
            </a:extLst>
          </p:cNvPr>
          <p:cNvPicPr>
            <a:picLocks noChangeAspect="1" noChangeArrowheads="1"/>
          </p:cNvPicPr>
          <p:nvPr>
            <p:custDataLst>
              <p:tags r:id="rId9"/>
            </p:custDataLst>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3668" r="29242"/>
          <a:stretch/>
        </p:blipFill>
        <p:spPr bwMode="auto">
          <a:xfrm>
            <a:off x="8222281" y="5525445"/>
            <a:ext cx="1176067" cy="1306962"/>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E1BF799F-31CA-2C8C-B955-B9AD52FD69F2}"/>
              </a:ext>
            </a:extLst>
          </p:cNvPr>
          <p:cNvSpPr txBox="1"/>
          <p:nvPr>
            <p:custDataLst>
              <p:tags r:id="rId10"/>
            </p:custDataLst>
          </p:nvPr>
        </p:nvSpPr>
        <p:spPr>
          <a:xfrm>
            <a:off x="614365" y="3190828"/>
            <a:ext cx="7763916" cy="480131"/>
          </a:xfrm>
          <a:prstGeom prst="rect">
            <a:avLst/>
          </a:prstGeom>
          <a:solidFill>
            <a:srgbClr val="D8D8D8">
              <a:alpha val="50000"/>
            </a:srgbClr>
          </a:solidFill>
        </p:spPr>
        <p:txBody>
          <a:bodyPr vert="horz" lIns="91440" tIns="45720" rIns="91440" bIns="45720" rtlCol="0" anchor="t">
            <a:noAutofit/>
          </a:bodyPr>
          <a:lstStyle>
            <a:defPPr>
              <a:defRPr lang="fr-FR"/>
            </a:defPPr>
            <a:lvl1pPr indent="0">
              <a:lnSpc>
                <a:spcPct val="90000"/>
              </a:lnSpc>
              <a:spcBef>
                <a:spcPts val="1000"/>
              </a:spcBef>
              <a:spcAft>
                <a:spcPts val="1000"/>
              </a:spcAft>
              <a:buFontTx/>
              <a:buNone/>
              <a:defRPr sz="2800">
                <a:solidFill>
                  <a:schemeClr val="bg1"/>
                </a:solidFill>
                <a:latin typeface="Bahnschrift Light SemiCondensed"/>
                <a:cs typeface="Segoe UI"/>
              </a:defRPr>
            </a:lvl1pPr>
            <a:lvl2pPr indent="0" algn="ctr">
              <a:lnSpc>
                <a:spcPct val="90000"/>
              </a:lnSpc>
              <a:spcBef>
                <a:spcPts val="500"/>
              </a:spcBef>
              <a:buClr>
                <a:srgbClr val="742774"/>
              </a:buClr>
              <a:buFont typeface="Arial" panose="020B0604020202020204" pitchFamily="34" charset="0"/>
              <a:buNone/>
              <a:defRPr sz="2000"/>
            </a:lvl2pPr>
            <a:lvl3pPr indent="0" algn="ctr">
              <a:lnSpc>
                <a:spcPct val="90000"/>
              </a:lnSpc>
              <a:spcBef>
                <a:spcPts val="500"/>
              </a:spcBef>
              <a:buClr>
                <a:srgbClr val="0066FF"/>
              </a:buClr>
              <a:buFont typeface="Arial" panose="020B0604020202020204" pitchFamily="34" charset="0"/>
              <a:buNone/>
            </a:lvl3pPr>
            <a:lvl4pPr indent="0" algn="ctr">
              <a:lnSpc>
                <a:spcPct val="90000"/>
              </a:lnSpc>
              <a:spcBef>
                <a:spcPts val="500"/>
              </a:spcBef>
              <a:buClr>
                <a:srgbClr val="F2C811"/>
              </a:buClr>
              <a:buFont typeface="Arial" panose="020B0604020202020204" pitchFamily="34" charset="0"/>
              <a:buNone/>
              <a:defRPr sz="1600"/>
            </a:lvl4pPr>
            <a:lvl5pPr indent="0" algn="ctr">
              <a:lnSpc>
                <a:spcPct val="90000"/>
              </a:lnSpc>
              <a:spcBef>
                <a:spcPts val="500"/>
              </a:spcBef>
              <a:buClr>
                <a:srgbClr val="0B556A"/>
              </a:buClr>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fr-FR" b="1" dirty="0"/>
              <a:t>Azure AI </a:t>
            </a:r>
            <a:r>
              <a:rPr lang="fr-FR" b="1" dirty="0" err="1"/>
              <a:t>Search</a:t>
            </a:r>
            <a:r>
              <a:rPr lang="fr-FR" b="1" dirty="0"/>
              <a:t> : Intégration simplifiée</a:t>
            </a:r>
          </a:p>
        </p:txBody>
      </p:sp>
      <p:sp>
        <p:nvSpPr>
          <p:cNvPr id="15" name="Espace réservé du contenu 29">
            <a:extLst>
              <a:ext uri="{FF2B5EF4-FFF2-40B4-BE49-F238E27FC236}">
                <a16:creationId xmlns:a16="http://schemas.microsoft.com/office/drawing/2014/main" id="{AE69F095-216A-DB78-EF32-DFEF4ABC6E97}"/>
              </a:ext>
            </a:extLst>
          </p:cNvPr>
          <p:cNvSpPr txBox="1">
            <a:spLocks/>
          </p:cNvSpPr>
          <p:nvPr>
            <p:custDataLst>
              <p:tags r:id="rId11"/>
            </p:custDataLst>
          </p:nvPr>
        </p:nvSpPr>
        <p:spPr>
          <a:xfrm>
            <a:off x="614365" y="3713854"/>
            <a:ext cx="7763917" cy="1053603"/>
          </a:xfrm>
          <a:prstGeom prst="rect">
            <a:avLst/>
          </a:prstGeom>
          <a:solidFill>
            <a:srgbClr val="0066FF">
              <a:alpha val="50000"/>
            </a:srgbClr>
          </a:solidFill>
        </p:spPr>
        <p:txBody>
          <a:bodyPr vert="horz" lIns="91440" tIns="45720" rIns="91440" bIns="45720" rtlCol="0" anchor="ctr">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auto">
              <a:buNone/>
            </a:pPr>
            <a:r>
              <a:rPr lang="fr-FR" sz="2000" b="0" i="0" dirty="0">
                <a:solidFill>
                  <a:schemeClr val="bg1"/>
                </a:solidFill>
                <a:effectLst/>
                <a:latin typeface="-apple-system"/>
              </a:rPr>
              <a:t>📌 Créer un index Azure AI </a:t>
            </a:r>
            <a:r>
              <a:rPr lang="fr-FR" sz="2000" b="0" i="0" dirty="0" err="1">
                <a:solidFill>
                  <a:schemeClr val="bg1"/>
                </a:solidFill>
                <a:effectLst/>
                <a:latin typeface="-apple-system"/>
              </a:rPr>
              <a:t>Search</a:t>
            </a:r>
            <a:r>
              <a:rPr lang="fr-FR" sz="2000" b="0" i="0" dirty="0">
                <a:solidFill>
                  <a:schemeClr val="bg1"/>
                </a:solidFill>
                <a:effectLst/>
                <a:latin typeface="-apple-system"/>
              </a:rPr>
              <a:t> via le connecteur Microsoft.</a:t>
            </a:r>
          </a:p>
          <a:p>
            <a:pPr algn="l" fontAlgn="auto">
              <a:buNone/>
            </a:pPr>
            <a:r>
              <a:rPr lang="fr-FR" sz="2000" b="0" i="0" dirty="0">
                <a:solidFill>
                  <a:schemeClr val="bg1"/>
                </a:solidFill>
                <a:effectLst/>
                <a:latin typeface="-apple-system"/>
              </a:rPr>
              <a:t>📌 Connecter à </a:t>
            </a:r>
            <a:r>
              <a:rPr lang="fr-FR" sz="2000" b="0" i="0" dirty="0" err="1">
                <a:solidFill>
                  <a:schemeClr val="bg1"/>
                </a:solidFill>
                <a:effectLst/>
                <a:latin typeface="-apple-system"/>
              </a:rPr>
              <a:t>Copilot</a:t>
            </a:r>
            <a:r>
              <a:rPr lang="fr-FR" sz="2000" b="0" i="0" dirty="0">
                <a:solidFill>
                  <a:schemeClr val="bg1"/>
                </a:solidFill>
                <a:effectLst/>
                <a:latin typeface="-apple-system"/>
              </a:rPr>
              <a:t> studio comme source de connaissance.</a:t>
            </a:r>
          </a:p>
        </p:txBody>
      </p:sp>
      <p:pic>
        <p:nvPicPr>
          <p:cNvPr id="18" name="Image 17">
            <a:extLst>
              <a:ext uri="{FF2B5EF4-FFF2-40B4-BE49-F238E27FC236}">
                <a16:creationId xmlns:a16="http://schemas.microsoft.com/office/drawing/2014/main" id="{18B74D5F-C9F7-58CC-4127-939EA4B71BB4}"/>
              </a:ext>
            </a:extLst>
          </p:cNvPr>
          <p:cNvPicPr>
            <a:picLocks noChangeAspect="1"/>
          </p:cNvPicPr>
          <p:nvPr>
            <p:custDataLst>
              <p:tags r:id="rId12"/>
            </p:custDataLst>
          </p:nvPr>
        </p:nvPicPr>
        <p:blipFill>
          <a:blip r:embed="rId20"/>
          <a:stretch>
            <a:fillRect/>
          </a:stretch>
        </p:blipFill>
        <p:spPr>
          <a:xfrm>
            <a:off x="9017619" y="1609937"/>
            <a:ext cx="2832409" cy="1536287"/>
          </a:xfrm>
          <a:prstGeom prst="rect">
            <a:avLst/>
          </a:prstGeom>
          <a:ln>
            <a:noFill/>
          </a:ln>
          <a:effectLst>
            <a:softEdge rad="112500"/>
          </a:effectLst>
        </p:spPr>
      </p:pic>
      <p:pic>
        <p:nvPicPr>
          <p:cNvPr id="8200" name="Picture 8" descr="The Boys (Amazon Prime Video) : Anthony Starr, alias Le Protecteur, ne voit  pas un happy ending pour son personnage | Télé 7 Jours">
            <a:extLst>
              <a:ext uri="{FF2B5EF4-FFF2-40B4-BE49-F238E27FC236}">
                <a16:creationId xmlns:a16="http://schemas.microsoft.com/office/drawing/2014/main" id="{F23FF3D0-8F71-BF93-39A3-1E7B9E226C71}"/>
              </a:ext>
            </a:extLst>
          </p:cNvPr>
          <p:cNvPicPr>
            <a:picLocks noChangeAspect="1" noChangeArrowheads="1"/>
          </p:cNvPicPr>
          <p:nvPr>
            <p:custDataLst>
              <p:tags r:id="rId13"/>
            </p:custDataLst>
          </p:nvPr>
        </p:nvPicPr>
        <p:blipFill rotWithShape="1">
          <a:blip r:embed="rId21">
            <a:extLst>
              <a:ext uri="{28A0092B-C50C-407E-A947-70E740481C1C}">
                <a14:useLocalDpi xmlns:a14="http://schemas.microsoft.com/office/drawing/2010/main" val="0"/>
              </a:ext>
            </a:extLst>
          </a:blip>
          <a:srcRect b="18980"/>
          <a:stretch/>
        </p:blipFill>
        <p:spPr bwMode="auto">
          <a:xfrm>
            <a:off x="9017619" y="3461002"/>
            <a:ext cx="2862110" cy="13043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4" name="Picture 12" descr="Star Wars Its A Trap GIF - Star Wars Its A Trap Admiral Ackbar - Découvrir  et partager des GIF">
            <a:extLst>
              <a:ext uri="{FF2B5EF4-FFF2-40B4-BE49-F238E27FC236}">
                <a16:creationId xmlns:a16="http://schemas.microsoft.com/office/drawing/2014/main" id="{9021C042-774B-39E6-09C2-E19C04AEA42D}"/>
              </a:ext>
            </a:extLst>
          </p:cNvPr>
          <p:cNvPicPr>
            <a:picLocks noChangeAspect="1" noChangeArrowheads="1"/>
          </p:cNvPicPr>
          <p:nvPr>
            <p:custDataLst>
              <p:tags r:id="rId14"/>
            </p:custDataLst>
          </p:nvPr>
        </p:nvPicPr>
        <p:blipFill>
          <a:blip r:embed="rId22">
            <a:extLst>
              <a:ext uri="{28A0092B-C50C-407E-A947-70E740481C1C}">
                <a14:useLocalDpi xmlns:a14="http://schemas.microsoft.com/office/drawing/2010/main" val="0"/>
              </a:ext>
            </a:extLst>
          </a:blip>
          <a:srcRect/>
          <a:stretch>
            <a:fillRect/>
          </a:stretch>
        </p:blipFill>
        <p:spPr bwMode="auto">
          <a:xfrm>
            <a:off x="1967620" y="5643937"/>
            <a:ext cx="2624461" cy="10497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244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18471-DD77-F495-AA48-C2D11695D381}"/>
            </a:ext>
          </a:extLst>
        </p:cNvPr>
        <p:cNvGrpSpPr/>
        <p:nvPr/>
      </p:nvGrpSpPr>
      <p:grpSpPr>
        <a:xfrm>
          <a:off x="0" y="0"/>
          <a:ext cx="0" cy="0"/>
          <a:chOff x="0" y="0"/>
          <a:chExt cx="0" cy="0"/>
        </a:xfrm>
      </p:grpSpPr>
      <p:sp>
        <p:nvSpPr>
          <p:cNvPr id="53" name="Espace réservé du contenu 29">
            <a:extLst>
              <a:ext uri="{FF2B5EF4-FFF2-40B4-BE49-F238E27FC236}">
                <a16:creationId xmlns:a16="http://schemas.microsoft.com/office/drawing/2014/main" id="{C372EE14-724F-B23C-A86D-55441B145FB5}"/>
              </a:ext>
            </a:extLst>
          </p:cNvPr>
          <p:cNvSpPr txBox="1">
            <a:spLocks/>
          </p:cNvSpPr>
          <p:nvPr>
            <p:custDataLst>
              <p:tags r:id="rId1"/>
            </p:custDataLst>
          </p:nvPr>
        </p:nvSpPr>
        <p:spPr>
          <a:xfrm>
            <a:off x="0" y="2219770"/>
            <a:ext cx="11337625" cy="1850047"/>
          </a:xfrm>
          <a:prstGeom prst="rect">
            <a:avLst/>
          </a:prstGeom>
          <a:solidFill>
            <a:schemeClr val="accent6">
              <a:alpha val="50000"/>
            </a:scheme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sz="2400" dirty="0"/>
          </a:p>
        </p:txBody>
      </p:sp>
      <p:sp>
        <p:nvSpPr>
          <p:cNvPr id="51" name="Espace réservé du contenu 29">
            <a:extLst>
              <a:ext uri="{FF2B5EF4-FFF2-40B4-BE49-F238E27FC236}">
                <a16:creationId xmlns:a16="http://schemas.microsoft.com/office/drawing/2014/main" id="{188478DF-745B-3161-4A44-4F721C1B94BF}"/>
              </a:ext>
            </a:extLst>
          </p:cNvPr>
          <p:cNvSpPr txBox="1">
            <a:spLocks/>
          </p:cNvSpPr>
          <p:nvPr>
            <p:custDataLst>
              <p:tags r:id="rId2"/>
            </p:custDataLst>
          </p:nvPr>
        </p:nvSpPr>
        <p:spPr>
          <a:xfrm>
            <a:off x="7013" y="4272645"/>
            <a:ext cx="11337625" cy="1850047"/>
          </a:xfrm>
          <a:prstGeom prst="rect">
            <a:avLst/>
          </a:prstGeom>
          <a:solidFill>
            <a:srgbClr val="DFA210">
              <a:alpha val="50000"/>
            </a:srgb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sz="2400" dirty="0"/>
          </a:p>
        </p:txBody>
      </p:sp>
      <p:sp>
        <p:nvSpPr>
          <p:cNvPr id="4" name="Espace réservé du numéro de diapositive 3">
            <a:extLst>
              <a:ext uri="{FF2B5EF4-FFF2-40B4-BE49-F238E27FC236}">
                <a16:creationId xmlns:a16="http://schemas.microsoft.com/office/drawing/2014/main" id="{08AB48AF-1D4F-5E79-D2A7-001A22BCCAFC}"/>
              </a:ext>
            </a:extLst>
          </p:cNvPr>
          <p:cNvSpPr>
            <a:spLocks noGrp="1"/>
          </p:cNvSpPr>
          <p:nvPr>
            <p:ph type="sldNum" sz="quarter" idx="12"/>
            <p:custDataLst>
              <p:tags r:id="rId3"/>
            </p:custDataLst>
          </p:nvPr>
        </p:nvSpPr>
        <p:spPr/>
        <p:txBody>
          <a:bodyPr/>
          <a:lstStyle/>
          <a:p>
            <a:fld id="{F2D2C361-7486-4AB1-8DE5-A0E4E1B2CF91}" type="slidenum">
              <a:rPr lang="fr-FR" smtClean="0"/>
              <a:t>19</a:t>
            </a:fld>
            <a:endParaRPr lang="fr-FR"/>
          </a:p>
        </p:txBody>
      </p:sp>
      <p:sp>
        <p:nvSpPr>
          <p:cNvPr id="6" name="Titre 1">
            <a:extLst>
              <a:ext uri="{FF2B5EF4-FFF2-40B4-BE49-F238E27FC236}">
                <a16:creationId xmlns:a16="http://schemas.microsoft.com/office/drawing/2014/main" id="{E10969A1-AB40-6B7C-BA71-C54232930F0D}"/>
              </a:ext>
            </a:extLst>
          </p:cNvPr>
          <p:cNvSpPr>
            <a:spLocks noGrp="1"/>
          </p:cNvSpPr>
          <p:nvPr>
            <p:ph type="title"/>
            <p:custDataLst>
              <p:tags r:id="rId4"/>
            </p:custDataLst>
          </p:nvPr>
        </p:nvSpPr>
        <p:spPr>
          <a:xfrm>
            <a:off x="554090" y="105503"/>
            <a:ext cx="10722812" cy="987898"/>
          </a:xfrm>
        </p:spPr>
        <p:txBody>
          <a:bodyPr>
            <a:noAutofit/>
          </a:bodyPr>
          <a:lstStyle/>
          <a:p>
            <a:r>
              <a:rPr lang="it-IT" sz="2800" dirty="0"/>
              <a:t>Copilot Studio vs Azure AI Search : le match</a:t>
            </a:r>
            <a:endParaRPr lang="fr-FR" sz="2800" dirty="0"/>
          </a:p>
        </p:txBody>
      </p:sp>
      <p:pic>
        <p:nvPicPr>
          <p:cNvPr id="3" name="Image 2">
            <a:extLst>
              <a:ext uri="{FF2B5EF4-FFF2-40B4-BE49-F238E27FC236}">
                <a16:creationId xmlns:a16="http://schemas.microsoft.com/office/drawing/2014/main" id="{54BCD348-2E8A-8273-21FB-58FE0D87D5BA}"/>
              </a:ext>
            </a:extLst>
          </p:cNvPr>
          <p:cNvPicPr>
            <a:picLocks noChangeAspect="1"/>
          </p:cNvPicPr>
          <p:nvPr>
            <p:custDataLst>
              <p:tags r:id="rId5"/>
            </p:custDataLst>
          </p:nvPr>
        </p:nvPicPr>
        <p:blipFill>
          <a:blip r:embed="rId2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8738" y="368763"/>
            <a:ext cx="385352" cy="328866"/>
          </a:xfrm>
          <a:prstGeom prst="rect">
            <a:avLst/>
          </a:prstGeom>
        </p:spPr>
      </p:pic>
      <p:sp>
        <p:nvSpPr>
          <p:cNvPr id="26" name="Espace réservé du contenu 29">
            <a:extLst>
              <a:ext uri="{FF2B5EF4-FFF2-40B4-BE49-F238E27FC236}">
                <a16:creationId xmlns:a16="http://schemas.microsoft.com/office/drawing/2014/main" id="{CAADF473-84E8-12D5-AA5E-10A22A44AD47}"/>
              </a:ext>
            </a:extLst>
          </p:cNvPr>
          <p:cNvSpPr>
            <a:spLocks noGrp="1"/>
          </p:cNvSpPr>
          <p:nvPr>
            <p:ph idx="1"/>
            <p:custDataLst>
              <p:tags r:id="rId6"/>
            </p:custDataLst>
          </p:nvPr>
        </p:nvSpPr>
        <p:spPr>
          <a:xfrm>
            <a:off x="2287357" y="1081820"/>
            <a:ext cx="2910657" cy="5123185"/>
          </a:xfrm>
          <a:solidFill>
            <a:srgbClr val="0066FF">
              <a:alpha val="50000"/>
            </a:srgbClr>
          </a:solidFill>
        </p:spPr>
        <p:txBody>
          <a:bodyPr vert="horz" lIns="91440" tIns="45720" rIns="91440" bIns="45720" rtlCol="0" anchor="ctr">
            <a:normAutofit/>
          </a:bodyPr>
          <a:lstStyle/>
          <a:p>
            <a:pPr marL="0" indent="0">
              <a:spcBef>
                <a:spcPts val="200"/>
              </a:spcBef>
              <a:spcAft>
                <a:spcPts val="200"/>
              </a:spcAft>
              <a:buNone/>
            </a:pPr>
            <a:r>
              <a:rPr lang="fr-FR" sz="3200" dirty="0">
                <a:solidFill>
                  <a:schemeClr val="bg1"/>
                </a:solidFill>
                <a:latin typeface="-apple-system"/>
                <a:cs typeface="Segoe UI" panose="020B0502040204020203" pitchFamily="34" charset="0"/>
              </a:rPr>
              <a:t> </a:t>
            </a:r>
          </a:p>
        </p:txBody>
      </p:sp>
      <p:sp>
        <p:nvSpPr>
          <p:cNvPr id="27" name="Espace réservé du contenu 29">
            <a:extLst>
              <a:ext uri="{FF2B5EF4-FFF2-40B4-BE49-F238E27FC236}">
                <a16:creationId xmlns:a16="http://schemas.microsoft.com/office/drawing/2014/main" id="{1C412A4D-0C3F-C094-3BA2-4F40734F1D47}"/>
              </a:ext>
            </a:extLst>
          </p:cNvPr>
          <p:cNvSpPr txBox="1">
            <a:spLocks/>
          </p:cNvSpPr>
          <p:nvPr>
            <p:custDataLst>
              <p:tags r:id="rId7"/>
            </p:custDataLst>
          </p:nvPr>
        </p:nvSpPr>
        <p:spPr>
          <a:xfrm>
            <a:off x="5360669" y="1070238"/>
            <a:ext cx="2910657" cy="5123185"/>
          </a:xfrm>
          <a:prstGeom prst="rect">
            <a:avLst/>
          </a:prstGeom>
          <a:solidFill>
            <a:srgbClr val="0066FF">
              <a:alpha val="50000"/>
            </a:srgbClr>
          </a:solidFill>
        </p:spPr>
        <p:txBody>
          <a:bodyPr vert="horz" lIns="91440" tIns="45720" rIns="91440" bIns="45720" rtlCol="0" anchor="ctr">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fr-FR" sz="3200">
                <a:solidFill>
                  <a:schemeClr val="bg1"/>
                </a:solidFill>
                <a:latin typeface="-apple-system"/>
                <a:cs typeface="Segoe UI" panose="020B0502040204020203" pitchFamily="34" charset="0"/>
              </a:rPr>
              <a:t> </a:t>
            </a:r>
            <a:endParaRPr lang="fr-FR" sz="3200" dirty="0">
              <a:solidFill>
                <a:schemeClr val="bg1"/>
              </a:solidFill>
              <a:latin typeface="-apple-system"/>
              <a:cs typeface="Segoe UI" panose="020B0502040204020203" pitchFamily="34" charset="0"/>
            </a:endParaRPr>
          </a:p>
        </p:txBody>
      </p:sp>
      <p:sp>
        <p:nvSpPr>
          <p:cNvPr id="28" name="Espace réservé du contenu 29">
            <a:extLst>
              <a:ext uri="{FF2B5EF4-FFF2-40B4-BE49-F238E27FC236}">
                <a16:creationId xmlns:a16="http://schemas.microsoft.com/office/drawing/2014/main" id="{2873D14D-821A-03AC-0038-8354938FC13D}"/>
              </a:ext>
            </a:extLst>
          </p:cNvPr>
          <p:cNvSpPr txBox="1">
            <a:spLocks/>
          </p:cNvSpPr>
          <p:nvPr>
            <p:custDataLst>
              <p:tags r:id="rId8"/>
            </p:custDataLst>
          </p:nvPr>
        </p:nvSpPr>
        <p:spPr>
          <a:xfrm>
            <a:off x="8433981" y="1070238"/>
            <a:ext cx="2910657" cy="5123185"/>
          </a:xfrm>
          <a:prstGeom prst="rect">
            <a:avLst/>
          </a:prstGeom>
          <a:solidFill>
            <a:srgbClr val="0066FF">
              <a:alpha val="50000"/>
            </a:srgbClr>
          </a:solidFill>
        </p:spPr>
        <p:txBody>
          <a:bodyPr vert="horz" lIns="91440" tIns="45720" rIns="91440" bIns="45720" rtlCol="0" anchor="ctr">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fr-FR" sz="3200">
                <a:solidFill>
                  <a:schemeClr val="bg1"/>
                </a:solidFill>
                <a:latin typeface="-apple-system"/>
                <a:cs typeface="Segoe UI" panose="020B0502040204020203" pitchFamily="34" charset="0"/>
              </a:rPr>
              <a:t> </a:t>
            </a:r>
            <a:endParaRPr lang="fr-FR" sz="3200" dirty="0">
              <a:solidFill>
                <a:schemeClr val="bg1"/>
              </a:solidFill>
              <a:latin typeface="-apple-system"/>
              <a:cs typeface="Segoe UI" panose="020B0502040204020203" pitchFamily="34" charset="0"/>
            </a:endParaRPr>
          </a:p>
        </p:txBody>
      </p:sp>
      <p:sp>
        <p:nvSpPr>
          <p:cNvPr id="30" name="ZoneTexte 29">
            <a:extLst>
              <a:ext uri="{FF2B5EF4-FFF2-40B4-BE49-F238E27FC236}">
                <a16:creationId xmlns:a16="http://schemas.microsoft.com/office/drawing/2014/main" id="{43B84DC5-B7A3-AC4C-D002-1CF895E978E0}"/>
              </a:ext>
            </a:extLst>
          </p:cNvPr>
          <p:cNvSpPr txBox="1"/>
          <p:nvPr>
            <p:custDataLst>
              <p:tags r:id="rId9"/>
            </p:custDataLst>
          </p:nvPr>
        </p:nvSpPr>
        <p:spPr>
          <a:xfrm>
            <a:off x="2526781" y="1180704"/>
            <a:ext cx="2671233" cy="923330"/>
          </a:xfrm>
          <a:prstGeom prst="rect">
            <a:avLst/>
          </a:prstGeom>
          <a:noFill/>
        </p:spPr>
        <p:txBody>
          <a:bodyPr wrap="square">
            <a:spAutoFit/>
          </a:bodyPr>
          <a:lstStyle/>
          <a:p>
            <a:r>
              <a:rPr lang="fr-FR" b="1" i="1" dirty="0">
                <a:effectLst/>
                <a:latin typeface="var(--artdeco-reset-typography-font-family-sans)"/>
              </a:rPr>
              <a:t>Gestion des réponses standardisées dans un intranet</a:t>
            </a:r>
            <a:endParaRPr lang="fr-FR" dirty="0"/>
          </a:p>
        </p:txBody>
      </p:sp>
      <p:sp>
        <p:nvSpPr>
          <p:cNvPr id="32" name="ZoneTexte 31">
            <a:extLst>
              <a:ext uri="{FF2B5EF4-FFF2-40B4-BE49-F238E27FC236}">
                <a16:creationId xmlns:a16="http://schemas.microsoft.com/office/drawing/2014/main" id="{8362BB1D-335E-EC58-5385-C870A8704130}"/>
              </a:ext>
            </a:extLst>
          </p:cNvPr>
          <p:cNvSpPr txBox="1"/>
          <p:nvPr>
            <p:custDataLst>
              <p:tags r:id="rId10"/>
            </p:custDataLst>
          </p:nvPr>
        </p:nvSpPr>
        <p:spPr>
          <a:xfrm>
            <a:off x="5552348" y="1180704"/>
            <a:ext cx="2442633" cy="646331"/>
          </a:xfrm>
          <a:prstGeom prst="rect">
            <a:avLst/>
          </a:prstGeom>
          <a:noFill/>
        </p:spPr>
        <p:txBody>
          <a:bodyPr wrap="square">
            <a:spAutoFit/>
          </a:bodyPr>
          <a:lstStyle/>
          <a:p>
            <a:r>
              <a:rPr lang="fr-FR" b="1" i="1" dirty="0">
                <a:effectLst/>
                <a:latin typeface="var(--artdeco-reset-typography-font-family-sans)"/>
              </a:rPr>
              <a:t>Un assistant RH intelligent</a:t>
            </a:r>
            <a:endParaRPr lang="fr-FR" dirty="0"/>
          </a:p>
        </p:txBody>
      </p:sp>
      <p:sp>
        <p:nvSpPr>
          <p:cNvPr id="34" name="ZoneTexte 33">
            <a:extLst>
              <a:ext uri="{FF2B5EF4-FFF2-40B4-BE49-F238E27FC236}">
                <a16:creationId xmlns:a16="http://schemas.microsoft.com/office/drawing/2014/main" id="{4984AA72-0534-1B42-CE0B-E6D57D17388B}"/>
              </a:ext>
            </a:extLst>
          </p:cNvPr>
          <p:cNvSpPr txBox="1"/>
          <p:nvPr>
            <p:custDataLst>
              <p:tags r:id="rId11"/>
            </p:custDataLst>
          </p:nvPr>
        </p:nvSpPr>
        <p:spPr>
          <a:xfrm>
            <a:off x="8597010" y="1180703"/>
            <a:ext cx="2815166" cy="646331"/>
          </a:xfrm>
          <a:prstGeom prst="rect">
            <a:avLst/>
          </a:prstGeom>
          <a:noFill/>
        </p:spPr>
        <p:txBody>
          <a:bodyPr wrap="square">
            <a:spAutoFit/>
          </a:bodyPr>
          <a:lstStyle/>
          <a:p>
            <a:r>
              <a:rPr lang="fr-FR" b="1" i="1" dirty="0">
                <a:effectLst/>
                <a:latin typeface="var(--artdeco-reset-typography-font-family-sans)"/>
              </a:rPr>
              <a:t>Assistance client augmentée</a:t>
            </a:r>
            <a:endParaRPr lang="fr-FR" dirty="0"/>
          </a:p>
        </p:txBody>
      </p:sp>
      <p:sp>
        <p:nvSpPr>
          <p:cNvPr id="35" name="ZoneTexte 34">
            <a:extLst>
              <a:ext uri="{FF2B5EF4-FFF2-40B4-BE49-F238E27FC236}">
                <a16:creationId xmlns:a16="http://schemas.microsoft.com/office/drawing/2014/main" id="{1B6D4817-5C31-7012-3F79-5794273C46A4}"/>
              </a:ext>
            </a:extLst>
          </p:cNvPr>
          <p:cNvSpPr txBox="1"/>
          <p:nvPr>
            <p:custDataLst>
              <p:tags r:id="rId12"/>
            </p:custDataLst>
          </p:nvPr>
        </p:nvSpPr>
        <p:spPr>
          <a:xfrm>
            <a:off x="98897" y="2331831"/>
            <a:ext cx="2671233" cy="369332"/>
          </a:xfrm>
          <a:prstGeom prst="rect">
            <a:avLst/>
          </a:prstGeom>
          <a:noFill/>
        </p:spPr>
        <p:txBody>
          <a:bodyPr wrap="square">
            <a:spAutoFit/>
          </a:bodyPr>
          <a:lstStyle/>
          <a:p>
            <a:r>
              <a:rPr lang="fr-FR" b="1" i="1" dirty="0" err="1">
                <a:solidFill>
                  <a:schemeClr val="bg1"/>
                </a:solidFill>
                <a:effectLst/>
                <a:latin typeface="var(--artdeco-reset-typography-font-family-sans)"/>
              </a:rPr>
              <a:t>Copilot</a:t>
            </a:r>
            <a:r>
              <a:rPr lang="fr-FR" b="1" i="1" dirty="0">
                <a:solidFill>
                  <a:schemeClr val="bg1"/>
                </a:solidFill>
                <a:effectLst/>
                <a:latin typeface="var(--artdeco-reset-typography-font-family-sans)"/>
              </a:rPr>
              <a:t> Studio</a:t>
            </a:r>
            <a:endParaRPr lang="fr-FR" dirty="0">
              <a:solidFill>
                <a:schemeClr val="bg1"/>
              </a:solidFill>
            </a:endParaRPr>
          </a:p>
        </p:txBody>
      </p:sp>
      <p:sp>
        <p:nvSpPr>
          <p:cNvPr id="36" name="ZoneTexte 35">
            <a:extLst>
              <a:ext uri="{FF2B5EF4-FFF2-40B4-BE49-F238E27FC236}">
                <a16:creationId xmlns:a16="http://schemas.microsoft.com/office/drawing/2014/main" id="{7AEF1465-A19A-6C66-BCBC-44777FA2E1C9}"/>
              </a:ext>
            </a:extLst>
          </p:cNvPr>
          <p:cNvSpPr txBox="1"/>
          <p:nvPr>
            <p:custDataLst>
              <p:tags r:id="rId13"/>
            </p:custDataLst>
          </p:nvPr>
        </p:nvSpPr>
        <p:spPr>
          <a:xfrm>
            <a:off x="168738" y="4455707"/>
            <a:ext cx="2671233" cy="369332"/>
          </a:xfrm>
          <a:prstGeom prst="rect">
            <a:avLst/>
          </a:prstGeom>
          <a:noFill/>
        </p:spPr>
        <p:txBody>
          <a:bodyPr wrap="square">
            <a:spAutoFit/>
          </a:bodyPr>
          <a:lstStyle/>
          <a:p>
            <a:r>
              <a:rPr lang="fr-FR" b="1" i="1" dirty="0">
                <a:solidFill>
                  <a:schemeClr val="bg1"/>
                </a:solidFill>
                <a:effectLst/>
                <a:latin typeface="var(--artdeco-reset-typography-font-family-sans)"/>
              </a:rPr>
              <a:t>Azure AI </a:t>
            </a:r>
            <a:r>
              <a:rPr lang="fr-FR" b="1" i="1" dirty="0" err="1">
                <a:solidFill>
                  <a:schemeClr val="bg1"/>
                </a:solidFill>
                <a:effectLst/>
                <a:latin typeface="var(--artdeco-reset-typography-font-family-sans)"/>
              </a:rPr>
              <a:t>Search</a:t>
            </a:r>
            <a:endParaRPr lang="fr-FR" dirty="0">
              <a:solidFill>
                <a:schemeClr val="bg1"/>
              </a:solidFill>
            </a:endParaRPr>
          </a:p>
        </p:txBody>
      </p:sp>
      <p:sp>
        <p:nvSpPr>
          <p:cNvPr id="38" name="ZoneTexte 37">
            <a:extLst>
              <a:ext uri="{FF2B5EF4-FFF2-40B4-BE49-F238E27FC236}">
                <a16:creationId xmlns:a16="http://schemas.microsoft.com/office/drawing/2014/main" id="{0FF09AEE-6D3B-7F05-4D42-F48C070747CF}"/>
              </a:ext>
            </a:extLst>
          </p:cNvPr>
          <p:cNvSpPr txBox="1"/>
          <p:nvPr>
            <p:custDataLst>
              <p:tags r:id="rId14"/>
            </p:custDataLst>
          </p:nvPr>
        </p:nvSpPr>
        <p:spPr>
          <a:xfrm>
            <a:off x="2399003" y="2201609"/>
            <a:ext cx="3373966" cy="923329"/>
          </a:xfrm>
          <a:prstGeom prst="rect">
            <a:avLst/>
          </a:prstGeom>
          <a:noFill/>
        </p:spPr>
        <p:txBody>
          <a:bodyPr wrap="square">
            <a:spAutoFit/>
          </a:bodyPr>
          <a:lstStyle/>
          <a:p>
            <a:r>
              <a:rPr lang="fr-FR" b="0" i="0" dirty="0">
                <a:solidFill>
                  <a:schemeClr val="bg1"/>
                </a:solidFill>
                <a:effectLst/>
                <a:latin typeface="-apple-system"/>
              </a:rPr>
              <a:t>Idéal pour répondre aux </a:t>
            </a:r>
            <a:r>
              <a:rPr lang="fr-FR" b="1" i="0" dirty="0">
                <a:solidFill>
                  <a:schemeClr val="bg1"/>
                </a:solidFill>
                <a:effectLst/>
                <a:latin typeface="-apple-system"/>
              </a:rPr>
              <a:t>questions récurrentes</a:t>
            </a:r>
            <a:r>
              <a:rPr lang="fr-FR" b="0" i="0" dirty="0">
                <a:solidFill>
                  <a:schemeClr val="bg1"/>
                </a:solidFill>
                <a:effectLst/>
                <a:latin typeface="-apple-system"/>
              </a:rPr>
              <a:t> et prévisibles</a:t>
            </a:r>
            <a:endParaRPr lang="fr-FR" dirty="0">
              <a:solidFill>
                <a:schemeClr val="bg1"/>
              </a:solidFill>
            </a:endParaRPr>
          </a:p>
        </p:txBody>
      </p:sp>
      <p:sp>
        <p:nvSpPr>
          <p:cNvPr id="40" name="ZoneTexte 39">
            <a:extLst>
              <a:ext uri="{FF2B5EF4-FFF2-40B4-BE49-F238E27FC236}">
                <a16:creationId xmlns:a16="http://schemas.microsoft.com/office/drawing/2014/main" id="{FEC1FFB9-CDE5-1FA3-C009-5D5DBE1EBFB3}"/>
              </a:ext>
            </a:extLst>
          </p:cNvPr>
          <p:cNvSpPr txBox="1"/>
          <p:nvPr>
            <p:custDataLst>
              <p:tags r:id="rId15"/>
            </p:custDataLst>
          </p:nvPr>
        </p:nvSpPr>
        <p:spPr>
          <a:xfrm>
            <a:off x="2418045" y="4309148"/>
            <a:ext cx="2540545" cy="1754326"/>
          </a:xfrm>
          <a:prstGeom prst="rect">
            <a:avLst/>
          </a:prstGeom>
          <a:noFill/>
        </p:spPr>
        <p:txBody>
          <a:bodyPr wrap="square">
            <a:spAutoFit/>
          </a:bodyPr>
          <a:lstStyle/>
          <a:p>
            <a:r>
              <a:rPr lang="fr-FR" b="0" i="0" dirty="0">
                <a:solidFill>
                  <a:schemeClr val="bg1"/>
                </a:solidFill>
                <a:effectLst/>
                <a:latin typeface="-apple-system"/>
              </a:rPr>
              <a:t>Le </a:t>
            </a:r>
            <a:r>
              <a:rPr lang="fr-FR" b="1" i="0" dirty="0">
                <a:solidFill>
                  <a:schemeClr val="bg1"/>
                </a:solidFill>
                <a:effectLst/>
                <a:latin typeface="-apple-system"/>
              </a:rPr>
              <a:t>coût d'intégration</a:t>
            </a:r>
            <a:r>
              <a:rPr lang="fr-FR" b="0" i="0" dirty="0">
                <a:solidFill>
                  <a:schemeClr val="bg1"/>
                </a:solidFill>
                <a:effectLst/>
                <a:latin typeface="-apple-system"/>
              </a:rPr>
              <a:t> d'Azure AI </a:t>
            </a:r>
            <a:r>
              <a:rPr lang="fr-FR" b="0" i="0" dirty="0" err="1">
                <a:solidFill>
                  <a:schemeClr val="bg1"/>
                </a:solidFill>
                <a:effectLst/>
                <a:latin typeface="-apple-system"/>
              </a:rPr>
              <a:t>Search</a:t>
            </a:r>
            <a:r>
              <a:rPr lang="fr-FR" b="0" i="0" dirty="0">
                <a:solidFill>
                  <a:schemeClr val="bg1"/>
                </a:solidFill>
                <a:effectLst/>
                <a:latin typeface="-apple-system"/>
              </a:rPr>
              <a:t> serait injustifié pour des scénarios où une recherche classique suffit</a:t>
            </a:r>
            <a:endParaRPr lang="fr-FR" dirty="0">
              <a:solidFill>
                <a:schemeClr val="bg1"/>
              </a:solidFill>
            </a:endParaRPr>
          </a:p>
        </p:txBody>
      </p:sp>
      <p:sp>
        <p:nvSpPr>
          <p:cNvPr id="42" name="ZoneTexte 41">
            <a:extLst>
              <a:ext uri="{FF2B5EF4-FFF2-40B4-BE49-F238E27FC236}">
                <a16:creationId xmlns:a16="http://schemas.microsoft.com/office/drawing/2014/main" id="{E56A1E4C-9D62-CB3B-01B5-06989DC5909C}"/>
              </a:ext>
            </a:extLst>
          </p:cNvPr>
          <p:cNvSpPr txBox="1"/>
          <p:nvPr>
            <p:custDataLst>
              <p:tags r:id="rId16"/>
            </p:custDataLst>
          </p:nvPr>
        </p:nvSpPr>
        <p:spPr>
          <a:xfrm>
            <a:off x="5360670" y="2201609"/>
            <a:ext cx="3005773" cy="1754326"/>
          </a:xfrm>
          <a:prstGeom prst="rect">
            <a:avLst/>
          </a:prstGeom>
          <a:noFill/>
        </p:spPr>
        <p:txBody>
          <a:bodyPr wrap="square">
            <a:spAutoFit/>
          </a:bodyPr>
          <a:lstStyle/>
          <a:p>
            <a:r>
              <a:rPr lang="fr-FR" b="0" i="0" dirty="0">
                <a:solidFill>
                  <a:schemeClr val="bg1"/>
                </a:solidFill>
                <a:effectLst/>
                <a:latin typeface="-apple-system"/>
              </a:rPr>
              <a:t>Si la requête est </a:t>
            </a:r>
            <a:r>
              <a:rPr lang="fr-FR" b="1" i="0" dirty="0">
                <a:solidFill>
                  <a:schemeClr val="bg1"/>
                </a:solidFill>
                <a:effectLst/>
                <a:latin typeface="-apple-system"/>
              </a:rPr>
              <a:t>mal formulée </a:t>
            </a:r>
            <a:r>
              <a:rPr lang="fr-FR" b="0" i="0" dirty="0">
                <a:solidFill>
                  <a:schemeClr val="bg1"/>
                </a:solidFill>
                <a:effectLst/>
                <a:latin typeface="-apple-system"/>
              </a:rPr>
              <a:t>ou que la réponse se trouve dans un </a:t>
            </a:r>
            <a:r>
              <a:rPr lang="fr-FR" b="1" i="0" dirty="0">
                <a:solidFill>
                  <a:schemeClr val="bg1"/>
                </a:solidFill>
                <a:effectLst/>
                <a:latin typeface="-apple-system"/>
              </a:rPr>
              <a:t>document mal structuré</a:t>
            </a:r>
            <a:r>
              <a:rPr lang="fr-FR" b="0" i="0" dirty="0">
                <a:solidFill>
                  <a:schemeClr val="bg1"/>
                </a:solidFill>
                <a:effectLst/>
                <a:latin typeface="-apple-system"/>
              </a:rPr>
              <a:t>, le RAG de </a:t>
            </a:r>
            <a:r>
              <a:rPr lang="fr-FR" b="0" i="0" dirty="0" err="1">
                <a:solidFill>
                  <a:schemeClr val="bg1"/>
                </a:solidFill>
                <a:effectLst/>
                <a:latin typeface="-apple-system"/>
              </a:rPr>
              <a:t>Copilot</a:t>
            </a:r>
            <a:r>
              <a:rPr lang="fr-FR" b="0" i="0" dirty="0">
                <a:solidFill>
                  <a:schemeClr val="bg1"/>
                </a:solidFill>
                <a:effectLst/>
                <a:latin typeface="-apple-system"/>
              </a:rPr>
              <a:t> Studio </a:t>
            </a:r>
            <a:r>
              <a:rPr lang="fr-FR" b="1" i="0" dirty="0">
                <a:solidFill>
                  <a:schemeClr val="bg1"/>
                </a:solidFill>
                <a:effectLst/>
                <a:latin typeface="-apple-system"/>
              </a:rPr>
              <a:t>peut ne pas fournir une réponse optimale.</a:t>
            </a:r>
            <a:endParaRPr lang="fr-FR" b="1" dirty="0">
              <a:solidFill>
                <a:schemeClr val="bg1"/>
              </a:solidFill>
            </a:endParaRPr>
          </a:p>
        </p:txBody>
      </p:sp>
      <p:sp>
        <p:nvSpPr>
          <p:cNvPr id="44" name="ZoneTexte 43">
            <a:extLst>
              <a:ext uri="{FF2B5EF4-FFF2-40B4-BE49-F238E27FC236}">
                <a16:creationId xmlns:a16="http://schemas.microsoft.com/office/drawing/2014/main" id="{FEA9E296-521F-F26F-5F55-AA6C818218F5}"/>
              </a:ext>
            </a:extLst>
          </p:cNvPr>
          <p:cNvSpPr txBox="1"/>
          <p:nvPr>
            <p:custDataLst>
              <p:tags r:id="rId17"/>
            </p:custDataLst>
          </p:nvPr>
        </p:nvSpPr>
        <p:spPr>
          <a:xfrm>
            <a:off x="2422388" y="3292557"/>
            <a:ext cx="2870744" cy="646331"/>
          </a:xfrm>
          <a:prstGeom prst="rect">
            <a:avLst/>
          </a:prstGeom>
          <a:noFill/>
        </p:spPr>
        <p:txBody>
          <a:bodyPr wrap="square">
            <a:spAutoFit/>
          </a:bodyPr>
          <a:lstStyle/>
          <a:p>
            <a:r>
              <a:rPr lang="fr-FR" b="0" i="0" dirty="0">
                <a:solidFill>
                  <a:schemeClr val="bg1"/>
                </a:solidFill>
                <a:effectLst/>
                <a:latin typeface="-apple-system"/>
              </a:rPr>
              <a:t>A partir de documents stockés dans </a:t>
            </a:r>
            <a:r>
              <a:rPr lang="fr-FR" b="1" i="0" dirty="0">
                <a:solidFill>
                  <a:schemeClr val="bg1"/>
                </a:solidFill>
                <a:effectLst/>
                <a:latin typeface="-apple-system"/>
              </a:rPr>
              <a:t>SharePoint</a:t>
            </a:r>
            <a:endParaRPr lang="fr-FR" dirty="0">
              <a:solidFill>
                <a:schemeClr val="bg1"/>
              </a:solidFill>
            </a:endParaRPr>
          </a:p>
        </p:txBody>
      </p:sp>
      <p:sp>
        <p:nvSpPr>
          <p:cNvPr id="46" name="ZoneTexte 45">
            <a:extLst>
              <a:ext uri="{FF2B5EF4-FFF2-40B4-BE49-F238E27FC236}">
                <a16:creationId xmlns:a16="http://schemas.microsoft.com/office/drawing/2014/main" id="{1E43D496-D4A0-A91B-FE9A-92FABA46CA8F}"/>
              </a:ext>
            </a:extLst>
          </p:cNvPr>
          <p:cNvSpPr txBox="1"/>
          <p:nvPr>
            <p:custDataLst>
              <p:tags r:id="rId18"/>
            </p:custDataLst>
          </p:nvPr>
        </p:nvSpPr>
        <p:spPr>
          <a:xfrm>
            <a:off x="5451444" y="4310434"/>
            <a:ext cx="2819882" cy="1754326"/>
          </a:xfrm>
          <a:prstGeom prst="rect">
            <a:avLst/>
          </a:prstGeom>
          <a:noFill/>
        </p:spPr>
        <p:txBody>
          <a:bodyPr wrap="square">
            <a:spAutoFit/>
          </a:bodyPr>
          <a:lstStyle/>
          <a:p>
            <a:r>
              <a:rPr lang="fr-FR" b="0" i="0" dirty="0">
                <a:solidFill>
                  <a:schemeClr val="bg1"/>
                </a:solidFill>
                <a:effectLst/>
                <a:latin typeface="-apple-system"/>
              </a:rPr>
              <a:t>L’ajout de la recherche </a:t>
            </a:r>
            <a:r>
              <a:rPr lang="fr-FR" b="1" i="0" dirty="0">
                <a:solidFill>
                  <a:schemeClr val="bg1"/>
                </a:solidFill>
                <a:effectLst/>
                <a:latin typeface="-apple-system"/>
              </a:rPr>
              <a:t>vectorielle</a:t>
            </a:r>
            <a:r>
              <a:rPr lang="fr-FR" b="0" i="0" dirty="0">
                <a:solidFill>
                  <a:schemeClr val="bg1"/>
                </a:solidFill>
                <a:effectLst/>
                <a:latin typeface="-apple-system"/>
              </a:rPr>
              <a:t> permet d’exploiter non seulement le </a:t>
            </a:r>
            <a:r>
              <a:rPr lang="fr-FR" b="1" i="0" dirty="0">
                <a:solidFill>
                  <a:schemeClr val="bg1"/>
                </a:solidFill>
                <a:effectLst/>
                <a:latin typeface="-apple-system"/>
              </a:rPr>
              <a:t>texte exac</a:t>
            </a:r>
            <a:r>
              <a:rPr lang="fr-FR" b="0" i="0" dirty="0">
                <a:solidFill>
                  <a:schemeClr val="bg1"/>
                </a:solidFill>
                <a:effectLst/>
                <a:latin typeface="-apple-system"/>
              </a:rPr>
              <a:t>t, mais aussi le </a:t>
            </a:r>
            <a:r>
              <a:rPr lang="fr-FR" b="1" i="0" dirty="0">
                <a:solidFill>
                  <a:schemeClr val="bg1"/>
                </a:solidFill>
                <a:effectLst/>
                <a:latin typeface="-apple-system"/>
              </a:rPr>
              <a:t>contexte</a:t>
            </a:r>
            <a:r>
              <a:rPr lang="fr-FR" b="0" i="0" dirty="0">
                <a:solidFill>
                  <a:schemeClr val="bg1"/>
                </a:solidFill>
                <a:effectLst/>
                <a:latin typeface="-apple-system"/>
              </a:rPr>
              <a:t> et la </a:t>
            </a:r>
            <a:r>
              <a:rPr lang="fr-FR" b="1" i="0" dirty="0">
                <a:solidFill>
                  <a:schemeClr val="bg1"/>
                </a:solidFill>
                <a:effectLst/>
                <a:latin typeface="-apple-system"/>
              </a:rPr>
              <a:t>proximité</a:t>
            </a:r>
            <a:r>
              <a:rPr lang="fr-FR" b="0" i="0" dirty="0">
                <a:solidFill>
                  <a:schemeClr val="bg1"/>
                </a:solidFill>
                <a:effectLst/>
                <a:latin typeface="-apple-system"/>
              </a:rPr>
              <a:t> </a:t>
            </a:r>
            <a:r>
              <a:rPr lang="fr-FR" b="1" i="0" dirty="0">
                <a:solidFill>
                  <a:schemeClr val="bg1"/>
                </a:solidFill>
                <a:effectLst/>
                <a:latin typeface="-apple-system"/>
              </a:rPr>
              <a:t>sémantique</a:t>
            </a:r>
            <a:r>
              <a:rPr lang="fr-FR" b="0" i="0" dirty="0">
                <a:solidFill>
                  <a:schemeClr val="bg1"/>
                </a:solidFill>
                <a:effectLst/>
                <a:latin typeface="-apple-system"/>
              </a:rPr>
              <a:t> des requêtes</a:t>
            </a:r>
            <a:endParaRPr lang="fr-FR" dirty="0">
              <a:solidFill>
                <a:schemeClr val="bg1"/>
              </a:solidFill>
            </a:endParaRPr>
          </a:p>
        </p:txBody>
      </p:sp>
      <p:sp>
        <p:nvSpPr>
          <p:cNvPr id="48" name="ZoneTexte 47">
            <a:extLst>
              <a:ext uri="{FF2B5EF4-FFF2-40B4-BE49-F238E27FC236}">
                <a16:creationId xmlns:a16="http://schemas.microsoft.com/office/drawing/2014/main" id="{EE9ACFCB-323B-19DF-7BC1-7630229F0D1A}"/>
              </a:ext>
            </a:extLst>
          </p:cNvPr>
          <p:cNvSpPr txBox="1"/>
          <p:nvPr>
            <p:custDataLst>
              <p:tags r:id="rId19"/>
            </p:custDataLst>
          </p:nvPr>
        </p:nvSpPr>
        <p:spPr>
          <a:xfrm>
            <a:off x="8529098" y="2198630"/>
            <a:ext cx="2542159" cy="1200329"/>
          </a:xfrm>
          <a:prstGeom prst="rect">
            <a:avLst/>
          </a:prstGeom>
          <a:noFill/>
        </p:spPr>
        <p:txBody>
          <a:bodyPr wrap="square">
            <a:spAutoFit/>
          </a:bodyPr>
          <a:lstStyle/>
          <a:p>
            <a:r>
              <a:rPr lang="fr-FR" b="0" i="0" dirty="0">
                <a:solidFill>
                  <a:schemeClr val="bg1"/>
                </a:solidFill>
                <a:effectLst/>
                <a:latin typeface="-apple-system"/>
              </a:rPr>
              <a:t>Utilise des </a:t>
            </a:r>
            <a:r>
              <a:rPr lang="fr-FR" b="1" i="0" dirty="0">
                <a:solidFill>
                  <a:schemeClr val="bg1"/>
                </a:solidFill>
                <a:effectLst/>
                <a:latin typeface="-apple-system"/>
              </a:rPr>
              <a:t>connecteurs</a:t>
            </a:r>
            <a:r>
              <a:rPr lang="fr-FR" b="0" i="0" dirty="0">
                <a:solidFill>
                  <a:schemeClr val="bg1"/>
                </a:solidFill>
                <a:effectLst/>
                <a:latin typeface="-apple-system"/>
              </a:rPr>
              <a:t> exploitant </a:t>
            </a:r>
            <a:r>
              <a:rPr lang="fr-FR" b="1" i="0" dirty="0">
                <a:solidFill>
                  <a:schemeClr val="bg1"/>
                </a:solidFill>
                <a:effectLst/>
                <a:latin typeface="-apple-system"/>
              </a:rPr>
              <a:t>Salesforce</a:t>
            </a:r>
            <a:r>
              <a:rPr lang="fr-FR" b="0" i="0" dirty="0">
                <a:solidFill>
                  <a:schemeClr val="bg1"/>
                </a:solidFill>
                <a:effectLst/>
                <a:latin typeface="-apple-system"/>
              </a:rPr>
              <a:t> pour répondre aux questions des clients</a:t>
            </a:r>
            <a:endParaRPr lang="fr-FR" dirty="0">
              <a:solidFill>
                <a:schemeClr val="bg1"/>
              </a:solidFill>
            </a:endParaRPr>
          </a:p>
        </p:txBody>
      </p:sp>
      <p:sp>
        <p:nvSpPr>
          <p:cNvPr id="50" name="ZoneTexte 49">
            <a:extLst>
              <a:ext uri="{FF2B5EF4-FFF2-40B4-BE49-F238E27FC236}">
                <a16:creationId xmlns:a16="http://schemas.microsoft.com/office/drawing/2014/main" id="{3161E5BA-FC1B-5776-9D61-2FE53C4FE17E}"/>
              </a:ext>
            </a:extLst>
          </p:cNvPr>
          <p:cNvSpPr txBox="1"/>
          <p:nvPr>
            <p:custDataLst>
              <p:tags r:id="rId20"/>
            </p:custDataLst>
          </p:nvPr>
        </p:nvSpPr>
        <p:spPr>
          <a:xfrm>
            <a:off x="8433981" y="4310434"/>
            <a:ext cx="3087455" cy="1477328"/>
          </a:xfrm>
          <a:prstGeom prst="rect">
            <a:avLst/>
          </a:prstGeom>
          <a:noFill/>
        </p:spPr>
        <p:txBody>
          <a:bodyPr wrap="square">
            <a:spAutoFit/>
          </a:bodyPr>
          <a:lstStyle/>
          <a:p>
            <a:r>
              <a:rPr lang="fr-FR" b="0" i="0" dirty="0">
                <a:solidFill>
                  <a:schemeClr val="bg1"/>
                </a:solidFill>
                <a:effectLst/>
                <a:latin typeface="-apple-system"/>
              </a:rPr>
              <a:t>L’ajout d’un moteur vectoriel </a:t>
            </a:r>
            <a:r>
              <a:rPr lang="fr-FR" b="1" i="0" dirty="0">
                <a:solidFill>
                  <a:schemeClr val="bg1"/>
                </a:solidFill>
                <a:effectLst/>
                <a:latin typeface="-apple-system"/>
              </a:rPr>
              <a:t>permet d’améliorer la recherche des informations pertinentes </a:t>
            </a:r>
            <a:r>
              <a:rPr lang="fr-FR" b="0" i="0" dirty="0">
                <a:solidFill>
                  <a:schemeClr val="bg1"/>
                </a:solidFill>
                <a:effectLst/>
                <a:latin typeface="-apple-system"/>
              </a:rPr>
              <a:t>dans les bases de données clients</a:t>
            </a:r>
            <a:endParaRPr lang="fr-FR" dirty="0">
              <a:solidFill>
                <a:schemeClr val="bg1"/>
              </a:solidFill>
            </a:endParaRPr>
          </a:p>
        </p:txBody>
      </p:sp>
      <p:sp>
        <p:nvSpPr>
          <p:cNvPr id="54" name="Espace réservé du contenu 29">
            <a:extLst>
              <a:ext uri="{FF2B5EF4-FFF2-40B4-BE49-F238E27FC236}">
                <a16:creationId xmlns:a16="http://schemas.microsoft.com/office/drawing/2014/main" id="{4C797761-11ED-1BFE-B4B7-CE2E8B1DD893}"/>
              </a:ext>
            </a:extLst>
          </p:cNvPr>
          <p:cNvSpPr txBox="1">
            <a:spLocks/>
          </p:cNvSpPr>
          <p:nvPr>
            <p:custDataLst>
              <p:tags r:id="rId21"/>
            </p:custDataLst>
          </p:nvPr>
        </p:nvSpPr>
        <p:spPr>
          <a:xfrm>
            <a:off x="2971800" y="6309201"/>
            <a:ext cx="7906072" cy="462465"/>
          </a:xfrm>
          <a:prstGeom prst="rect">
            <a:avLst/>
          </a:prstGeom>
          <a:solidFill>
            <a:srgbClr val="742774">
              <a:alpha val="50000"/>
            </a:srgbClr>
          </a:solidFill>
        </p:spPr>
        <p:txBody>
          <a:bodyPr vert="horz" lIns="91440" tIns="45720" rIns="91440" bIns="45720" rtlCol="0" anchor="ctr">
            <a:noAutofit/>
          </a:bodyPr>
          <a:lstStyle>
            <a:defPPr>
              <a:defRPr lang="fr-FR"/>
            </a:defPPr>
            <a:lvl1pPr algn="ctr">
              <a:lnSpc>
                <a:spcPct val="90000"/>
              </a:lnSpc>
              <a:spcBef>
                <a:spcPct val="0"/>
              </a:spcBef>
              <a:buNone/>
              <a:defRPr sz="2400">
                <a:solidFill>
                  <a:schemeClr val="bg1"/>
                </a:solidFill>
                <a:latin typeface="Segoe UI Semibold" panose="020B0702040204020203" pitchFamily="34" charset="0"/>
                <a:ea typeface="+mj-ea"/>
                <a:cs typeface="Segoe UI Semibold" panose="020B0702040204020203" pitchFamily="34" charset="0"/>
              </a:defRPr>
            </a:lvl1pPr>
            <a:lvl2pPr marL="685800" indent="-228600">
              <a:lnSpc>
                <a:spcPct val="90000"/>
              </a:lnSpc>
              <a:spcBef>
                <a:spcPts val="500"/>
              </a:spcBef>
              <a:buClr>
                <a:srgbClr val="742774"/>
              </a:buClr>
              <a:buFont typeface="Arial" panose="020B0604020202020204" pitchFamily="34" charset="0"/>
              <a:buChar char="•"/>
              <a:defRPr sz="2400"/>
            </a:lvl2pPr>
            <a:lvl3pPr marL="1143000" indent="-228600">
              <a:lnSpc>
                <a:spcPct val="90000"/>
              </a:lnSpc>
              <a:spcBef>
                <a:spcPts val="500"/>
              </a:spcBef>
              <a:buClr>
                <a:srgbClr val="0066FF"/>
              </a:buClr>
              <a:buFont typeface="Arial" panose="020B0604020202020204" pitchFamily="34" charset="0"/>
              <a:buChar char="•"/>
              <a:defRPr sz="2000"/>
            </a:lvl3pPr>
            <a:lvl4pPr marL="1600200" indent="-228600">
              <a:lnSpc>
                <a:spcPct val="90000"/>
              </a:lnSpc>
              <a:spcBef>
                <a:spcPts val="500"/>
              </a:spcBef>
              <a:buClr>
                <a:srgbClr val="F2C811"/>
              </a:buClr>
              <a:buFont typeface="Arial" panose="020B0604020202020204" pitchFamily="34" charset="0"/>
              <a:buChar char="•"/>
            </a:lvl4pPr>
            <a:lvl5pPr marL="2057400" indent="-228600">
              <a:lnSpc>
                <a:spcPct val="90000"/>
              </a:lnSpc>
              <a:spcBef>
                <a:spcPts val="500"/>
              </a:spcBef>
              <a:buClr>
                <a:srgbClr val="0B556A"/>
              </a:buClr>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But </a:t>
            </a:r>
            <a:r>
              <a:rPr lang="fr-FR" dirty="0" err="1"/>
              <a:t>wait</a:t>
            </a:r>
            <a:r>
              <a:rPr lang="fr-FR" dirty="0"/>
              <a:t> : </a:t>
            </a:r>
            <a:r>
              <a:rPr lang="fr-FR" dirty="0" err="1"/>
              <a:t>Here</a:t>
            </a:r>
            <a:r>
              <a:rPr lang="fr-FR" dirty="0"/>
              <a:t> come a new challenger !</a:t>
            </a:r>
          </a:p>
        </p:txBody>
      </p:sp>
    </p:spTree>
    <p:extLst>
      <p:ext uri="{BB962C8B-B14F-4D97-AF65-F5344CB8AC3E}">
        <p14:creationId xmlns:p14="http://schemas.microsoft.com/office/powerpoint/2010/main" val="1358078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803C3-2C6F-2C4E-7218-BD5D73A588C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B46DBAE-A8A0-CD73-719C-AA33DD14DF3D}"/>
              </a:ext>
            </a:extLst>
          </p:cNvPr>
          <p:cNvSpPr>
            <a:spLocks noGrp="1"/>
          </p:cNvSpPr>
          <p:nvPr>
            <p:ph type="title"/>
          </p:nvPr>
        </p:nvSpPr>
        <p:spPr/>
        <p:txBody>
          <a:bodyPr/>
          <a:lstStyle/>
          <a:p>
            <a:r>
              <a:rPr lang="fr-FR" dirty="0"/>
              <a:t>Edition Spéciale  US vs France </a:t>
            </a:r>
          </a:p>
        </p:txBody>
      </p:sp>
      <p:sp>
        <p:nvSpPr>
          <p:cNvPr id="4" name="Espace réservé du numéro de diapositive 3">
            <a:extLst>
              <a:ext uri="{FF2B5EF4-FFF2-40B4-BE49-F238E27FC236}">
                <a16:creationId xmlns:a16="http://schemas.microsoft.com/office/drawing/2014/main" id="{59D1B109-E051-F9AC-32F5-B506B81D243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2D2C361-7486-4AB1-8DE5-A0E4E1B2CF91}" type="slidenum">
              <a:rPr kumimoji="0" lang="fr-FR" sz="1800" b="0" i="0" u="none" strike="noStrike" kern="1200" cap="none" spc="0" normalizeH="0" baseline="0" noProof="0" smtClean="0">
                <a:ln>
                  <a:noFill/>
                </a:ln>
                <a:solidFill>
                  <a:srgbClr val="742774"/>
                </a:solidFill>
                <a:effectLst/>
                <a:uLnTx/>
                <a:uFillTx/>
                <a:latin typeface="Segoe UI Semibold" panose="020B0702040204020203" pitchFamily="34" charset="0"/>
                <a:ea typeface="+mn-ea"/>
                <a:cs typeface="Segoe UI Semibold" panose="020B07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fr-FR" sz="1800" b="0" i="0" u="none" strike="noStrike" kern="1200" cap="none" spc="0" normalizeH="0" baseline="0" noProof="0">
              <a:ln>
                <a:noFill/>
              </a:ln>
              <a:solidFill>
                <a:srgbClr val="742774"/>
              </a:solidFill>
              <a:effectLst/>
              <a:uLnTx/>
              <a:uFillTx/>
              <a:latin typeface="Segoe UI Semibold" panose="020B0702040204020203" pitchFamily="34" charset="0"/>
              <a:ea typeface="+mn-ea"/>
              <a:cs typeface="Segoe UI Semibold" panose="020B0702040204020203" pitchFamily="34" charset="0"/>
            </a:endParaRPr>
          </a:p>
        </p:txBody>
      </p:sp>
      <p:pic>
        <p:nvPicPr>
          <p:cNvPr id="5" name="Image 4" descr="Une image contenant texte, affiche, conception, illustration&#10;&#10;Le contenu généré par l’IA peut être incorrect.">
            <a:extLst>
              <a:ext uri="{FF2B5EF4-FFF2-40B4-BE49-F238E27FC236}">
                <a16:creationId xmlns:a16="http://schemas.microsoft.com/office/drawing/2014/main" id="{10D45AD1-CBE1-3A94-FE60-B89F6F497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707" y="3238816"/>
            <a:ext cx="2079426" cy="2346615"/>
          </a:xfrm>
          <a:prstGeom prst="rect">
            <a:avLst/>
          </a:prstGeom>
        </p:spPr>
      </p:pic>
      <p:pic>
        <p:nvPicPr>
          <p:cNvPr id="6" name="Picture 7" descr="Profil pour EN DIRECT">
            <a:extLst>
              <a:ext uri="{FF2B5EF4-FFF2-40B4-BE49-F238E27FC236}">
                <a16:creationId xmlns:a16="http://schemas.microsoft.com/office/drawing/2014/main" id="{BCF665D4-4C82-6369-72A7-8B2603D04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71" y="1639169"/>
            <a:ext cx="1530307" cy="63141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77218122-6BEB-8F80-B6A6-2AD36FD6A917}"/>
              </a:ext>
            </a:extLst>
          </p:cNvPr>
          <p:cNvSpPr txBox="1"/>
          <p:nvPr/>
        </p:nvSpPr>
        <p:spPr>
          <a:xfrm>
            <a:off x="1540325" y="1439588"/>
            <a:ext cx="10262167" cy="830997"/>
          </a:xfrm>
          <a:prstGeom prst="rect">
            <a:avLst/>
          </a:prstGeom>
          <a:noFill/>
        </p:spPr>
        <p:txBody>
          <a:bodyPr wrap="square" rtlCol="0">
            <a:spAutoFit/>
          </a:bodyPr>
          <a:lstStyle/>
          <a:p>
            <a:pPr algn="ctr"/>
            <a:r>
              <a:rPr lang="fr-FR" sz="2400" dirty="0">
                <a:solidFill>
                  <a:srgbClr val="FF0000"/>
                </a:solidFill>
                <a:latin typeface="Berlin Sans FB"/>
              </a:rPr>
              <a:t>EDITION SPECIALE ANNIVERSAIRE  3 ANS </a:t>
            </a:r>
            <a:br>
              <a:rPr lang="fr-FR" sz="2400" dirty="0">
                <a:solidFill>
                  <a:srgbClr val="FF0000"/>
                </a:solidFill>
                <a:latin typeface="Berlin Sans FB"/>
              </a:rPr>
            </a:br>
            <a:r>
              <a:rPr lang="fr-FR" sz="2400" dirty="0">
                <a:solidFill>
                  <a:srgbClr val="FF0000"/>
                </a:solidFill>
                <a:latin typeface="Berlin Sans FB"/>
              </a:rPr>
              <a:t>« en direct United States (Seattle / Redmond) &amp; France »</a:t>
            </a:r>
          </a:p>
        </p:txBody>
      </p:sp>
      <p:pic>
        <p:nvPicPr>
          <p:cNvPr id="8" name="Image 7">
            <a:extLst>
              <a:ext uri="{FF2B5EF4-FFF2-40B4-BE49-F238E27FC236}">
                <a16:creationId xmlns:a16="http://schemas.microsoft.com/office/drawing/2014/main" id="{18EE46C2-5141-E9E9-5D53-698CA98D9730}"/>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7421576" y="3266432"/>
            <a:ext cx="1041842" cy="1041842"/>
          </a:xfrm>
          <a:prstGeom prst="flowChartConnector">
            <a:avLst/>
          </a:prstGeom>
          <a:ln>
            <a:noFill/>
          </a:ln>
          <a:effectLst>
            <a:outerShdw blurRad="190500" algn="tl" rotWithShape="0">
              <a:srgbClr val="000000">
                <a:alpha val="70000"/>
              </a:srgbClr>
            </a:outerShdw>
          </a:effectLst>
        </p:spPr>
      </p:pic>
      <p:sp>
        <p:nvSpPr>
          <p:cNvPr id="9" name="ZoneTexte 8">
            <a:extLst>
              <a:ext uri="{FF2B5EF4-FFF2-40B4-BE49-F238E27FC236}">
                <a16:creationId xmlns:a16="http://schemas.microsoft.com/office/drawing/2014/main" id="{A8A595D1-197A-33C7-178B-51E5576A2F15}"/>
              </a:ext>
            </a:extLst>
          </p:cNvPr>
          <p:cNvSpPr txBox="1"/>
          <p:nvPr/>
        </p:nvSpPr>
        <p:spPr>
          <a:xfrm>
            <a:off x="8523729" y="3348864"/>
            <a:ext cx="1935338" cy="369332"/>
          </a:xfrm>
          <a:prstGeom prst="rect">
            <a:avLst/>
          </a:prstGeom>
          <a:noFill/>
        </p:spPr>
        <p:txBody>
          <a:bodyPr wrap="none" lIns="91440" tIns="45720" rIns="91440" bIns="45720" rtlCol="0" anchor="t">
            <a:spAutoFit/>
          </a:bodyPr>
          <a:lstStyle/>
          <a:p>
            <a:r>
              <a:rPr lang="fr-FR" dirty="0">
                <a:latin typeface="Segoe UI Semibold"/>
                <a:cs typeface="Segoe UI Semibold"/>
              </a:rPr>
              <a:t>Romain GERARD</a:t>
            </a:r>
          </a:p>
        </p:txBody>
      </p:sp>
      <p:sp>
        <p:nvSpPr>
          <p:cNvPr id="10" name="ZoneTexte 9">
            <a:extLst>
              <a:ext uri="{FF2B5EF4-FFF2-40B4-BE49-F238E27FC236}">
                <a16:creationId xmlns:a16="http://schemas.microsoft.com/office/drawing/2014/main" id="{68B74C16-689F-7527-EA40-1BDA2A24DD7D}"/>
              </a:ext>
            </a:extLst>
          </p:cNvPr>
          <p:cNvSpPr txBox="1"/>
          <p:nvPr/>
        </p:nvSpPr>
        <p:spPr>
          <a:xfrm>
            <a:off x="8605481" y="4998492"/>
            <a:ext cx="5578569" cy="369332"/>
          </a:xfrm>
          <a:prstGeom prst="rect">
            <a:avLst/>
          </a:prstGeom>
          <a:noFill/>
        </p:spPr>
        <p:txBody>
          <a:bodyPr wrap="square" rtlCol="0">
            <a:spAutoFit/>
          </a:bodyPr>
          <a:lstStyle/>
          <a:p>
            <a:r>
              <a:rPr lang="fr-FR" dirty="0">
                <a:latin typeface="Segoe UI Semibold" panose="020B0702040204020203" pitchFamily="34" charset="0"/>
                <a:cs typeface="Segoe UI Semibold" panose="020B0702040204020203" pitchFamily="34" charset="0"/>
              </a:rPr>
              <a:t>Alassane BARRO</a:t>
            </a:r>
          </a:p>
        </p:txBody>
      </p:sp>
      <p:pic>
        <p:nvPicPr>
          <p:cNvPr id="11" name="Image 10">
            <a:extLst>
              <a:ext uri="{FF2B5EF4-FFF2-40B4-BE49-F238E27FC236}">
                <a16:creationId xmlns:a16="http://schemas.microsoft.com/office/drawing/2014/main" id="{F71E65E2-473F-6792-793E-936D89A91C15}"/>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1564" b="1564"/>
          <a:stretch/>
        </p:blipFill>
        <p:spPr>
          <a:xfrm>
            <a:off x="7421576" y="4808151"/>
            <a:ext cx="1041842" cy="1041842"/>
          </a:xfrm>
          <a:prstGeom prst="flowChartConnector">
            <a:avLst/>
          </a:prstGeom>
          <a:ln>
            <a:noFill/>
          </a:ln>
          <a:effectLst>
            <a:outerShdw blurRad="190500" algn="tl" rotWithShape="0">
              <a:srgbClr val="000000">
                <a:alpha val="70000"/>
              </a:srgbClr>
            </a:outerShdw>
          </a:effectLst>
        </p:spPr>
      </p:pic>
      <p:pic>
        <p:nvPicPr>
          <p:cNvPr id="13" name="Image 12">
            <a:extLst>
              <a:ext uri="{FF2B5EF4-FFF2-40B4-BE49-F238E27FC236}">
                <a16:creationId xmlns:a16="http://schemas.microsoft.com/office/drawing/2014/main" id="{785A6C97-EFB6-CB03-D932-94A316E1F21A}"/>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2970795" y="3284179"/>
            <a:ext cx="1041842" cy="1041842"/>
          </a:xfrm>
          <a:prstGeom prst="flowChartConnector">
            <a:avLst/>
          </a:prstGeom>
          <a:ln>
            <a:noFill/>
          </a:ln>
          <a:effectLst>
            <a:outerShdw blurRad="190500" algn="tl" rotWithShape="0">
              <a:srgbClr val="000000">
                <a:alpha val="70000"/>
              </a:srgbClr>
            </a:outerShdw>
          </a:effectLst>
        </p:spPr>
      </p:pic>
      <p:sp>
        <p:nvSpPr>
          <p:cNvPr id="14" name="ZoneTexte 13">
            <a:extLst>
              <a:ext uri="{FF2B5EF4-FFF2-40B4-BE49-F238E27FC236}">
                <a16:creationId xmlns:a16="http://schemas.microsoft.com/office/drawing/2014/main" id="{39DEB1D0-0DA6-BDFE-1B8F-6112F5886AA8}"/>
              </a:ext>
            </a:extLst>
          </p:cNvPr>
          <p:cNvSpPr txBox="1"/>
          <p:nvPr/>
        </p:nvSpPr>
        <p:spPr>
          <a:xfrm>
            <a:off x="4150718" y="3348864"/>
            <a:ext cx="1764778" cy="369332"/>
          </a:xfrm>
          <a:prstGeom prst="rect">
            <a:avLst/>
          </a:prstGeom>
          <a:noFill/>
        </p:spPr>
        <p:txBody>
          <a:bodyPr wrap="none" lIns="91440" tIns="45720" rIns="91440" bIns="45720" rtlCol="0" anchor="t">
            <a:spAutoFit/>
          </a:bodyPr>
          <a:lstStyle/>
          <a:p>
            <a:r>
              <a:rPr lang="fr-FR" dirty="0">
                <a:latin typeface="Segoe UI Semibold"/>
                <a:cs typeface="Segoe UI Semibold"/>
              </a:rPr>
              <a:t>Aurélien CLERE</a:t>
            </a:r>
          </a:p>
        </p:txBody>
      </p:sp>
      <p:sp>
        <p:nvSpPr>
          <p:cNvPr id="15" name="ZoneTexte 14">
            <a:extLst>
              <a:ext uri="{FF2B5EF4-FFF2-40B4-BE49-F238E27FC236}">
                <a16:creationId xmlns:a16="http://schemas.microsoft.com/office/drawing/2014/main" id="{AD3309BD-9041-6E73-92A1-007A7F7323CD}"/>
              </a:ext>
            </a:extLst>
          </p:cNvPr>
          <p:cNvSpPr txBox="1"/>
          <p:nvPr/>
        </p:nvSpPr>
        <p:spPr>
          <a:xfrm>
            <a:off x="4154700" y="5016239"/>
            <a:ext cx="5578569" cy="369332"/>
          </a:xfrm>
          <a:prstGeom prst="rect">
            <a:avLst/>
          </a:prstGeom>
          <a:noFill/>
        </p:spPr>
        <p:txBody>
          <a:bodyPr wrap="square" rtlCol="0">
            <a:spAutoFit/>
          </a:bodyPr>
          <a:lstStyle/>
          <a:p>
            <a:r>
              <a:rPr lang="fr-FR" dirty="0">
                <a:latin typeface="Segoe UI Semibold" panose="020B0702040204020203" pitchFamily="34" charset="0"/>
                <a:cs typeface="Segoe UI Semibold" panose="020B0702040204020203" pitchFamily="34" charset="0"/>
              </a:rPr>
              <a:t>David VACHALA</a:t>
            </a:r>
          </a:p>
        </p:txBody>
      </p:sp>
      <p:pic>
        <p:nvPicPr>
          <p:cNvPr id="16" name="Image 15">
            <a:extLst>
              <a:ext uri="{FF2B5EF4-FFF2-40B4-BE49-F238E27FC236}">
                <a16:creationId xmlns:a16="http://schemas.microsoft.com/office/drawing/2014/main" id="{C1D0C557-073E-4761-5C95-57AD9FBDC3E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970795" y="4825898"/>
            <a:ext cx="1041842" cy="1041842"/>
          </a:xfrm>
          <a:prstGeom prst="flowChartConnector">
            <a:avLst/>
          </a:prstGeom>
          <a:ln>
            <a:noFill/>
          </a:ln>
          <a:effectLst>
            <a:outerShdw blurRad="190500" algn="tl" rotWithShape="0">
              <a:srgbClr val="000000">
                <a:alpha val="70000"/>
              </a:srgbClr>
            </a:outerShdw>
          </a:effectLst>
        </p:spPr>
      </p:pic>
      <p:sp>
        <p:nvSpPr>
          <p:cNvPr id="17" name="ZoneTexte 16">
            <a:extLst>
              <a:ext uri="{FF2B5EF4-FFF2-40B4-BE49-F238E27FC236}">
                <a16:creationId xmlns:a16="http://schemas.microsoft.com/office/drawing/2014/main" id="{42A1AE52-4D69-F857-C294-3250EBA234CE}"/>
              </a:ext>
            </a:extLst>
          </p:cNvPr>
          <p:cNvSpPr txBox="1"/>
          <p:nvPr/>
        </p:nvSpPr>
        <p:spPr>
          <a:xfrm>
            <a:off x="2566133" y="2535106"/>
            <a:ext cx="4105275" cy="400110"/>
          </a:xfrm>
          <a:prstGeom prst="rect">
            <a:avLst/>
          </a:prstGeom>
          <a:noFill/>
        </p:spPr>
        <p:txBody>
          <a:bodyPr wrap="square" rtlCol="0">
            <a:spAutoFit/>
          </a:bodyPr>
          <a:lstStyle/>
          <a:p>
            <a:pPr algn="ctr"/>
            <a:r>
              <a:rPr lang="fr-FR" sz="2000" b="1" dirty="0"/>
              <a:t>USA - Seattle / Redmond (UTC -7)</a:t>
            </a:r>
          </a:p>
        </p:txBody>
      </p:sp>
      <p:sp>
        <p:nvSpPr>
          <p:cNvPr id="18" name="ZoneTexte 17">
            <a:extLst>
              <a:ext uri="{FF2B5EF4-FFF2-40B4-BE49-F238E27FC236}">
                <a16:creationId xmlns:a16="http://schemas.microsoft.com/office/drawing/2014/main" id="{24836E30-A0A9-C4B3-150F-C5FC8CD7A8A1}"/>
              </a:ext>
            </a:extLst>
          </p:cNvPr>
          <p:cNvSpPr txBox="1"/>
          <p:nvPr/>
        </p:nvSpPr>
        <p:spPr>
          <a:xfrm>
            <a:off x="6943984" y="2571130"/>
            <a:ext cx="4105275" cy="400110"/>
          </a:xfrm>
          <a:prstGeom prst="rect">
            <a:avLst/>
          </a:prstGeom>
          <a:noFill/>
        </p:spPr>
        <p:txBody>
          <a:bodyPr wrap="square" rtlCol="0">
            <a:spAutoFit/>
          </a:bodyPr>
          <a:lstStyle/>
          <a:p>
            <a:pPr algn="ctr"/>
            <a:r>
              <a:rPr lang="fr-FR" sz="2000" b="1" dirty="0"/>
              <a:t>France - Paris (UTC + 1)</a:t>
            </a:r>
          </a:p>
        </p:txBody>
      </p:sp>
      <p:pic>
        <p:nvPicPr>
          <p:cNvPr id="1026" name="Picture 2" descr="Microsoft Most Valuable Professional — Wikipédia">
            <a:extLst>
              <a:ext uri="{FF2B5EF4-FFF2-40B4-BE49-F238E27FC236}">
                <a16:creationId xmlns:a16="http://schemas.microsoft.com/office/drawing/2014/main" id="{3835C7AB-F2A1-C42A-B80E-DF9F7130F4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2008" y="3778096"/>
            <a:ext cx="1129087" cy="455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Microsoft Most Valuable Professional — Wikipédia">
            <a:extLst>
              <a:ext uri="{FF2B5EF4-FFF2-40B4-BE49-F238E27FC236}">
                <a16:creationId xmlns:a16="http://schemas.microsoft.com/office/drawing/2014/main" id="{F4F56B7A-22AE-7F46-EBB0-D1027BACF7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2008" y="5394830"/>
            <a:ext cx="1129087" cy="45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45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EB13B-0510-43F7-6602-4E35A9D1C212}"/>
            </a:ext>
          </a:extLst>
        </p:cNvPr>
        <p:cNvGrpSpPr/>
        <p:nvPr/>
      </p:nvGrpSpPr>
      <p:grpSpPr>
        <a:xfrm>
          <a:off x="0" y="0"/>
          <a:ext cx="0" cy="0"/>
          <a:chOff x="0" y="0"/>
          <a:chExt cx="0" cy="0"/>
        </a:xfrm>
      </p:grpSpPr>
      <p:pic>
        <p:nvPicPr>
          <p:cNvPr id="27" name="Picture 18" descr="Fond en acier de texture en métal gris foncé | Vecteur Premium">
            <a:extLst>
              <a:ext uri="{FF2B5EF4-FFF2-40B4-BE49-F238E27FC236}">
                <a16:creationId xmlns:a16="http://schemas.microsoft.com/office/drawing/2014/main" id="{11ED2D74-A1C9-53C4-DDB0-81E9DD37B1E4}"/>
              </a:ext>
            </a:extLst>
          </p:cNvPr>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a:stretch>
            <a:fillRect/>
          </a:stretch>
        </p:blipFill>
        <p:spPr bwMode="auto">
          <a:xfrm>
            <a:off x="4150726" y="1240258"/>
            <a:ext cx="7763916" cy="229880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2F69116A-B543-47DF-B21C-6694E4EEC416}"/>
              </a:ext>
            </a:extLst>
          </p:cNvPr>
          <p:cNvSpPr>
            <a:spLocks noGrp="1"/>
          </p:cNvSpPr>
          <p:nvPr>
            <p:ph type="sldNum" sz="quarter" idx="12"/>
            <p:custDataLst>
              <p:tags r:id="rId2"/>
            </p:custDataLst>
          </p:nvPr>
        </p:nvSpPr>
        <p:spPr/>
        <p:txBody>
          <a:bodyPr/>
          <a:lstStyle/>
          <a:p>
            <a:fld id="{F2D2C361-7486-4AB1-8DE5-A0E4E1B2CF91}" type="slidenum">
              <a:rPr lang="fr-FR" smtClean="0"/>
              <a:t>20</a:t>
            </a:fld>
            <a:endParaRPr lang="fr-FR"/>
          </a:p>
        </p:txBody>
      </p:sp>
      <p:sp>
        <p:nvSpPr>
          <p:cNvPr id="6" name="Titre 1">
            <a:extLst>
              <a:ext uri="{FF2B5EF4-FFF2-40B4-BE49-F238E27FC236}">
                <a16:creationId xmlns:a16="http://schemas.microsoft.com/office/drawing/2014/main" id="{E52E21D3-D7B4-E594-0CB8-96C07BFBED11}"/>
              </a:ext>
            </a:extLst>
          </p:cNvPr>
          <p:cNvSpPr>
            <a:spLocks noGrp="1"/>
          </p:cNvSpPr>
          <p:nvPr>
            <p:ph type="title"/>
            <p:custDataLst>
              <p:tags r:id="rId3"/>
            </p:custDataLst>
          </p:nvPr>
        </p:nvSpPr>
        <p:spPr>
          <a:xfrm>
            <a:off x="554090" y="105503"/>
            <a:ext cx="10722812" cy="987898"/>
          </a:xfrm>
        </p:spPr>
        <p:txBody>
          <a:bodyPr>
            <a:noAutofit/>
          </a:bodyPr>
          <a:lstStyle/>
          <a:p>
            <a:r>
              <a:rPr lang="fr-FR" sz="3200" dirty="0" err="1"/>
              <a:t>Copilot</a:t>
            </a:r>
            <a:r>
              <a:rPr lang="fr-FR" sz="3200" dirty="0"/>
              <a:t> studio </a:t>
            </a:r>
            <a:r>
              <a:rPr lang="fr-FR" sz="3200" dirty="0" err="1"/>
              <a:t>Enhanced</a:t>
            </a:r>
            <a:r>
              <a:rPr lang="fr-FR" sz="3200" dirty="0"/>
              <a:t> </a:t>
            </a:r>
            <a:r>
              <a:rPr lang="fr-FR" sz="3200" dirty="0" err="1"/>
              <a:t>Search</a:t>
            </a:r>
            <a:r>
              <a:rPr lang="fr-FR" sz="3200" dirty="0"/>
              <a:t> AI : la solution ultime ?</a:t>
            </a:r>
          </a:p>
        </p:txBody>
      </p:sp>
      <p:pic>
        <p:nvPicPr>
          <p:cNvPr id="10242" name="Picture 2" descr="DC Comics : Henry Cavill bientôt de retour dans le costume de Superman ?">
            <a:extLst>
              <a:ext uri="{FF2B5EF4-FFF2-40B4-BE49-F238E27FC236}">
                <a16:creationId xmlns:a16="http://schemas.microsoft.com/office/drawing/2014/main" id="{B05AD60B-8DBB-85EC-019E-DD795B252932}"/>
              </a:ext>
            </a:extLst>
          </p:cNvPr>
          <p:cNvPicPr>
            <a:picLocks noChangeAspect="1" noChangeArrowheads="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554090" y="1244956"/>
            <a:ext cx="3427142" cy="23612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Graphique 12" descr="Boulier avec un remplissage uni">
            <a:extLst>
              <a:ext uri="{FF2B5EF4-FFF2-40B4-BE49-F238E27FC236}">
                <a16:creationId xmlns:a16="http://schemas.microsoft.com/office/drawing/2014/main" id="{D594763B-A9DD-DC0B-1AE7-75528166E683}"/>
              </a:ext>
            </a:extLst>
          </p:cNvPr>
          <p:cNvPicPr>
            <a:picLocks noChangeAspect="1"/>
          </p:cNvPicPr>
          <p:nvPr>
            <p:custDataLst>
              <p:tags r:id="rId5"/>
            </p:custDataLst>
          </p:nvPr>
        </p:nvPicPr>
        <p:blipFill>
          <a:blip r:embed="rId17">
            <a:extLst>
              <a:ext uri="{96DAC541-7B7A-43D3-8B79-37D633B846F1}">
                <asvg:svgBlip xmlns:asvg="http://schemas.microsoft.com/office/drawing/2016/SVG/main" r:embed="rId18"/>
              </a:ext>
            </a:extLst>
          </a:blip>
          <a:stretch>
            <a:fillRect/>
          </a:stretch>
        </p:blipFill>
        <p:spPr>
          <a:xfrm>
            <a:off x="4307477" y="1404631"/>
            <a:ext cx="506547" cy="506547"/>
          </a:xfrm>
          <a:prstGeom prst="rect">
            <a:avLst/>
          </a:prstGeom>
        </p:spPr>
      </p:pic>
      <p:sp>
        <p:nvSpPr>
          <p:cNvPr id="16" name="ZoneTexte 15">
            <a:extLst>
              <a:ext uri="{FF2B5EF4-FFF2-40B4-BE49-F238E27FC236}">
                <a16:creationId xmlns:a16="http://schemas.microsoft.com/office/drawing/2014/main" id="{9CE823C5-658E-BB11-2D92-B537E6652E56}"/>
              </a:ext>
            </a:extLst>
          </p:cNvPr>
          <p:cNvSpPr txBox="1"/>
          <p:nvPr>
            <p:custDataLst>
              <p:tags r:id="rId6"/>
            </p:custDataLst>
          </p:nvPr>
        </p:nvSpPr>
        <p:spPr>
          <a:xfrm>
            <a:off x="4970775" y="1387958"/>
            <a:ext cx="6850566" cy="523220"/>
          </a:xfrm>
          <a:prstGeom prst="rect">
            <a:avLst/>
          </a:prstGeom>
          <a:noFill/>
        </p:spPr>
        <p:txBody>
          <a:bodyPr wrap="square">
            <a:spAutoFit/>
          </a:bodyPr>
          <a:lstStyle/>
          <a:p>
            <a:r>
              <a:rPr lang="fr-FR" sz="2800" dirty="0">
                <a:solidFill>
                  <a:schemeClr val="bg1"/>
                </a:solidFill>
              </a:rPr>
              <a:t>Base vectorisée</a:t>
            </a:r>
          </a:p>
        </p:txBody>
      </p:sp>
      <p:sp>
        <p:nvSpPr>
          <p:cNvPr id="18" name="ZoneTexte 17">
            <a:extLst>
              <a:ext uri="{FF2B5EF4-FFF2-40B4-BE49-F238E27FC236}">
                <a16:creationId xmlns:a16="http://schemas.microsoft.com/office/drawing/2014/main" id="{EDEC1BD6-D9D1-D1D2-3337-42453167E5BA}"/>
              </a:ext>
            </a:extLst>
          </p:cNvPr>
          <p:cNvSpPr txBox="1"/>
          <p:nvPr>
            <p:custDataLst>
              <p:tags r:id="rId7"/>
            </p:custDataLst>
          </p:nvPr>
        </p:nvSpPr>
        <p:spPr>
          <a:xfrm>
            <a:off x="4970775" y="2084300"/>
            <a:ext cx="6850566" cy="523220"/>
          </a:xfrm>
          <a:prstGeom prst="rect">
            <a:avLst/>
          </a:prstGeom>
          <a:noFill/>
        </p:spPr>
        <p:txBody>
          <a:bodyPr wrap="square">
            <a:spAutoFit/>
          </a:bodyPr>
          <a:lstStyle/>
          <a:p>
            <a:r>
              <a:rPr lang="fr-FR" sz="2800" dirty="0">
                <a:solidFill>
                  <a:schemeClr val="bg1"/>
                </a:solidFill>
              </a:rPr>
              <a:t>Recherche d’intentions</a:t>
            </a:r>
          </a:p>
        </p:txBody>
      </p:sp>
      <p:pic>
        <p:nvPicPr>
          <p:cNvPr id="19" name="Graphique 18" descr="Croquis de silhouette contour">
            <a:extLst>
              <a:ext uri="{FF2B5EF4-FFF2-40B4-BE49-F238E27FC236}">
                <a16:creationId xmlns:a16="http://schemas.microsoft.com/office/drawing/2014/main" id="{9F52527A-1A84-B027-9F07-51A0F2CC5390}"/>
              </a:ext>
            </a:extLst>
          </p:cNvPr>
          <p:cNvPicPr>
            <a:picLocks noChangeAspect="1"/>
          </p:cNvPicPr>
          <p:nvPr>
            <p:custDataLst>
              <p:tags r:id="rId8"/>
            </p:custDataLst>
          </p:nvPr>
        </p:nvPicPr>
        <p:blipFill>
          <a:blip r:embed="rId19">
            <a:extLst>
              <a:ext uri="{96DAC541-7B7A-43D3-8B79-37D633B846F1}">
                <asvg:svgBlip xmlns:asvg="http://schemas.microsoft.com/office/drawing/2016/SVG/main" r:embed="rId20"/>
              </a:ext>
            </a:extLst>
          </a:blip>
          <a:stretch>
            <a:fillRect/>
          </a:stretch>
        </p:blipFill>
        <p:spPr>
          <a:xfrm>
            <a:off x="4307477" y="2100971"/>
            <a:ext cx="506549" cy="506549"/>
          </a:xfrm>
          <a:prstGeom prst="rect">
            <a:avLst/>
          </a:prstGeom>
        </p:spPr>
      </p:pic>
      <p:sp>
        <p:nvSpPr>
          <p:cNvPr id="22" name="ZoneTexte 21">
            <a:extLst>
              <a:ext uri="{FF2B5EF4-FFF2-40B4-BE49-F238E27FC236}">
                <a16:creationId xmlns:a16="http://schemas.microsoft.com/office/drawing/2014/main" id="{33FC4C08-DF96-D2DA-1E86-22EB493C8CF5}"/>
              </a:ext>
            </a:extLst>
          </p:cNvPr>
          <p:cNvSpPr txBox="1"/>
          <p:nvPr>
            <p:custDataLst>
              <p:tags r:id="rId9"/>
            </p:custDataLst>
          </p:nvPr>
        </p:nvSpPr>
        <p:spPr>
          <a:xfrm>
            <a:off x="4970775" y="2780642"/>
            <a:ext cx="6850566" cy="523220"/>
          </a:xfrm>
          <a:prstGeom prst="rect">
            <a:avLst/>
          </a:prstGeom>
          <a:noFill/>
        </p:spPr>
        <p:txBody>
          <a:bodyPr wrap="square">
            <a:spAutoFit/>
          </a:bodyPr>
          <a:lstStyle/>
          <a:p>
            <a:r>
              <a:rPr lang="fr-FR" sz="2800" dirty="0">
                <a:solidFill>
                  <a:schemeClr val="bg1"/>
                </a:solidFill>
              </a:rPr>
              <a:t>SharePoint &amp; Graph connecteurs</a:t>
            </a:r>
          </a:p>
        </p:txBody>
      </p:sp>
      <p:pic>
        <p:nvPicPr>
          <p:cNvPr id="23" name="Graphique 22" descr="Livres avec un remplissage uni">
            <a:extLst>
              <a:ext uri="{FF2B5EF4-FFF2-40B4-BE49-F238E27FC236}">
                <a16:creationId xmlns:a16="http://schemas.microsoft.com/office/drawing/2014/main" id="{08A37691-B12B-7034-0B96-4AFFDFF92DAA}"/>
              </a:ext>
            </a:extLst>
          </p:cNvPr>
          <p:cNvPicPr>
            <a:picLocks noChangeAspect="1"/>
          </p:cNvPicPr>
          <p:nvPr>
            <p:custDataLst>
              <p:tags r:id="rId10"/>
            </p:custDataLst>
          </p:nvPr>
        </p:nvPicPr>
        <p:blipFill>
          <a:blip r:embed="rId21">
            <a:extLst>
              <a:ext uri="{96DAC541-7B7A-43D3-8B79-37D633B846F1}">
                <asvg:svgBlip xmlns:asvg="http://schemas.microsoft.com/office/drawing/2016/SVG/main" r:embed="rId22"/>
              </a:ext>
            </a:extLst>
          </a:blip>
          <a:stretch>
            <a:fillRect/>
          </a:stretch>
        </p:blipFill>
        <p:spPr>
          <a:xfrm>
            <a:off x="4307476" y="2780642"/>
            <a:ext cx="506547" cy="506547"/>
          </a:xfrm>
          <a:prstGeom prst="rect">
            <a:avLst/>
          </a:prstGeom>
        </p:spPr>
      </p:pic>
      <p:sp>
        <p:nvSpPr>
          <p:cNvPr id="24" name="Espace réservé du contenu 29">
            <a:extLst>
              <a:ext uri="{FF2B5EF4-FFF2-40B4-BE49-F238E27FC236}">
                <a16:creationId xmlns:a16="http://schemas.microsoft.com/office/drawing/2014/main" id="{61B3AAC5-7755-561C-C7B9-3CEE85B2663D}"/>
              </a:ext>
            </a:extLst>
          </p:cNvPr>
          <p:cNvSpPr txBox="1">
            <a:spLocks/>
          </p:cNvSpPr>
          <p:nvPr>
            <p:custDataLst>
              <p:tags r:id="rId11"/>
            </p:custDataLst>
          </p:nvPr>
        </p:nvSpPr>
        <p:spPr>
          <a:xfrm>
            <a:off x="1178661" y="3891542"/>
            <a:ext cx="9834678" cy="584162"/>
          </a:xfrm>
          <a:prstGeom prst="rect">
            <a:avLst/>
          </a:prstGeom>
          <a:solidFill>
            <a:srgbClr val="742774">
              <a:alpha val="50000"/>
            </a:srgbClr>
          </a:solidFill>
        </p:spPr>
        <p:txBody>
          <a:bodyPr vert="horz" lIns="91440" tIns="45720" rIns="91440" bIns="45720" rtlCol="0" anchor="ctr">
            <a:noAutofit/>
          </a:bodyPr>
          <a:lstStyle>
            <a:lvl1pPr>
              <a:lnSpc>
                <a:spcPct val="90000"/>
              </a:lnSpc>
              <a:spcBef>
                <a:spcPct val="0"/>
              </a:spcBef>
              <a:buNone/>
              <a:defRPr sz="3600">
                <a:solidFill>
                  <a:schemeClr val="bg1"/>
                </a:solidFill>
                <a:latin typeface="Segoe UI Semibold" panose="020B0702040204020203" pitchFamily="34" charset="0"/>
                <a:ea typeface="+mj-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400" dirty="0"/>
              <a:t>Mais alors pourquoi on ne l’utilise pas systématiquement ?</a:t>
            </a:r>
          </a:p>
        </p:txBody>
      </p:sp>
      <p:pic>
        <p:nvPicPr>
          <p:cNvPr id="25" name="Image 24">
            <a:extLst>
              <a:ext uri="{FF2B5EF4-FFF2-40B4-BE49-F238E27FC236}">
                <a16:creationId xmlns:a16="http://schemas.microsoft.com/office/drawing/2014/main" id="{EBABF9BD-9384-0DC7-4B6D-469B7E52D880}"/>
              </a:ext>
            </a:extLst>
          </p:cNvPr>
          <p:cNvPicPr>
            <a:picLocks noChangeAspect="1"/>
          </p:cNvPicPr>
          <p:nvPr>
            <p:custDataLst>
              <p:tags r:id="rId12"/>
            </p:custDataLst>
          </p:nvPr>
        </p:nvPicPr>
        <p:blipFill>
          <a:blip r:embed="rId2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0639" y="449435"/>
            <a:ext cx="273451" cy="300034"/>
          </a:xfrm>
          <a:prstGeom prst="rect">
            <a:avLst/>
          </a:prstGeom>
        </p:spPr>
      </p:pic>
      <p:sp>
        <p:nvSpPr>
          <p:cNvPr id="26" name="Espace réservé du contenu 29">
            <a:extLst>
              <a:ext uri="{FF2B5EF4-FFF2-40B4-BE49-F238E27FC236}">
                <a16:creationId xmlns:a16="http://schemas.microsoft.com/office/drawing/2014/main" id="{A5D85965-7376-FED7-4628-1A4EB2B4097F}"/>
              </a:ext>
            </a:extLst>
          </p:cNvPr>
          <p:cNvSpPr>
            <a:spLocks noGrp="1"/>
          </p:cNvSpPr>
          <p:nvPr>
            <p:ph idx="1"/>
            <p:custDataLst>
              <p:tags r:id="rId13"/>
            </p:custDataLst>
          </p:nvPr>
        </p:nvSpPr>
        <p:spPr>
          <a:xfrm>
            <a:off x="1035328" y="4680409"/>
            <a:ext cx="10121344" cy="1471779"/>
          </a:xfrm>
          <a:solidFill>
            <a:srgbClr val="0066FF">
              <a:alpha val="50000"/>
            </a:srgbClr>
          </a:solidFill>
        </p:spPr>
        <p:txBody>
          <a:bodyPr vert="horz" lIns="91440" tIns="45720" rIns="91440" bIns="45720" rtlCol="0" anchor="ctr">
            <a:normAutofit/>
          </a:bodyPr>
          <a:lstStyle/>
          <a:p>
            <a:pPr marL="0" indent="0">
              <a:spcBef>
                <a:spcPts val="200"/>
              </a:spcBef>
              <a:spcAft>
                <a:spcPts val="200"/>
              </a:spcAft>
              <a:buNone/>
            </a:pPr>
            <a:r>
              <a:rPr lang="fr-FR" sz="1400" dirty="0">
                <a:latin typeface="-apple-system"/>
              </a:rPr>
              <a:t>✅ </a:t>
            </a:r>
            <a:r>
              <a:rPr lang="fr-FR" sz="2000" b="1" dirty="0">
                <a:latin typeface="-apple-system"/>
                <a:cs typeface="Segoe UI" panose="020B0502040204020203" pitchFamily="34" charset="0"/>
              </a:rPr>
              <a:t>Prérequis : </a:t>
            </a:r>
            <a:r>
              <a:rPr lang="fr-FR" sz="2000" dirty="0">
                <a:latin typeface="-apple-system"/>
                <a:cs typeface="Segoe UI" panose="020B0502040204020203" pitchFamily="34" charset="0"/>
              </a:rPr>
              <a:t>licences </a:t>
            </a:r>
            <a:r>
              <a:rPr lang="fr-FR" sz="2000" dirty="0" err="1">
                <a:latin typeface="-apple-system"/>
                <a:cs typeface="Segoe UI" panose="020B0502040204020203" pitchFamily="34" charset="0"/>
              </a:rPr>
              <a:t>Copilot</a:t>
            </a:r>
            <a:r>
              <a:rPr lang="fr-FR" sz="2000" dirty="0">
                <a:latin typeface="-apple-system"/>
                <a:cs typeface="Segoe UI" panose="020B0502040204020203" pitchFamily="34" charset="0"/>
              </a:rPr>
              <a:t> 365 pour le maker sur le tenant de l’agent</a:t>
            </a:r>
          </a:p>
          <a:p>
            <a:pPr marL="0" indent="0">
              <a:spcBef>
                <a:spcPts val="200"/>
              </a:spcBef>
              <a:spcAft>
                <a:spcPts val="200"/>
              </a:spcAft>
              <a:buNone/>
            </a:pPr>
            <a:r>
              <a:rPr kumimoji="0" lang="fr-FR" sz="1400" b="0" i="0" u="none" strike="noStrike" kern="1200" cap="none" spc="0" normalizeH="0" baseline="0" noProof="0" dirty="0">
                <a:ln>
                  <a:noFill/>
                </a:ln>
                <a:effectLst/>
                <a:uLnTx/>
                <a:uFillTx/>
                <a:latin typeface="-apple-system"/>
                <a:ea typeface="+mn-ea"/>
                <a:cs typeface="Segoe UI Semibold" panose="020B0702040204020203" pitchFamily="34" charset="0"/>
              </a:rPr>
              <a:t>✅ </a:t>
            </a:r>
            <a:r>
              <a:rPr lang="fr-FR" sz="2000" b="1" dirty="0">
                <a:latin typeface="-apple-system"/>
                <a:cs typeface="Segoe UI" panose="020B0502040204020203" pitchFamily="34" charset="0"/>
              </a:rPr>
              <a:t>Authentification : </a:t>
            </a:r>
            <a:r>
              <a:rPr lang="fr-FR" sz="2000" dirty="0">
                <a:latin typeface="-apple-system"/>
                <a:cs typeface="Segoe UI" panose="020B0502040204020203" pitchFamily="34" charset="0"/>
              </a:rPr>
              <a:t>« </a:t>
            </a:r>
            <a:r>
              <a:rPr lang="fr-FR" sz="2000" dirty="0" err="1">
                <a:latin typeface="-apple-system"/>
                <a:cs typeface="Segoe UI" panose="020B0502040204020203" pitchFamily="34" charset="0"/>
              </a:rPr>
              <a:t>Authenticate</a:t>
            </a:r>
            <a:r>
              <a:rPr lang="fr-FR" sz="2000" dirty="0">
                <a:latin typeface="-apple-system"/>
                <a:cs typeface="Segoe UI" panose="020B0502040204020203" pitchFamily="34" charset="0"/>
              </a:rPr>
              <a:t> </a:t>
            </a:r>
            <a:r>
              <a:rPr lang="fr-FR" sz="2000" dirty="0" err="1">
                <a:latin typeface="-apple-system"/>
                <a:cs typeface="Segoe UI" panose="020B0502040204020203" pitchFamily="34" charset="0"/>
              </a:rPr>
              <a:t>with</a:t>
            </a:r>
            <a:r>
              <a:rPr lang="fr-FR" sz="2000" dirty="0">
                <a:latin typeface="-apple-system"/>
                <a:cs typeface="Segoe UI" panose="020B0502040204020203" pitchFamily="34" charset="0"/>
              </a:rPr>
              <a:t> Microsoft » qui vient avec son mini MFA + Entra ID</a:t>
            </a:r>
          </a:p>
          <a:p>
            <a:pPr marL="0" indent="0">
              <a:spcBef>
                <a:spcPts val="200"/>
              </a:spcBef>
              <a:spcAft>
                <a:spcPts val="200"/>
              </a:spcAft>
              <a:buNone/>
            </a:pPr>
            <a:r>
              <a:rPr kumimoji="0" lang="fr-FR" sz="1400" b="0" i="0" u="none" strike="noStrike" kern="1200" cap="none" spc="0" normalizeH="0" baseline="0" noProof="0" dirty="0">
                <a:ln>
                  <a:noFill/>
                </a:ln>
                <a:effectLst/>
                <a:uLnTx/>
                <a:uFillTx/>
                <a:latin typeface="-apple-system"/>
                <a:ea typeface="+mn-ea"/>
                <a:cs typeface="Segoe UI Semibold" panose="020B0702040204020203" pitchFamily="34" charset="0"/>
              </a:rPr>
              <a:t>✅ </a:t>
            </a:r>
            <a:r>
              <a:rPr lang="fr-FR" sz="2000" b="1" dirty="0">
                <a:latin typeface="-apple-system"/>
                <a:cs typeface="Segoe UI" panose="020B0502040204020203" pitchFamily="34" charset="0"/>
              </a:rPr>
              <a:t>Disponibilité</a:t>
            </a:r>
            <a:r>
              <a:rPr lang="fr-FR" sz="2000" dirty="0">
                <a:latin typeface="-apple-system"/>
                <a:cs typeface="Segoe UI" panose="020B0502040204020203" pitchFamily="34" charset="0"/>
              </a:rPr>
              <a:t> : </a:t>
            </a:r>
            <a:r>
              <a:rPr lang="fr-FR" sz="2000" dirty="0" err="1">
                <a:latin typeface="-apple-system"/>
                <a:cs typeface="Segoe UI" panose="020B0502040204020203" pitchFamily="34" charset="0"/>
              </a:rPr>
              <a:t>Preview</a:t>
            </a:r>
            <a:r>
              <a:rPr lang="fr-FR" sz="2000" dirty="0">
                <a:latin typeface="-apple-system"/>
                <a:cs typeface="Segoe UI" panose="020B0502040204020203" pitchFamily="34" charset="0"/>
              </a:rPr>
              <a:t> Anglais, le roll out GA Multilingue est en cours (depuis fin mars)</a:t>
            </a:r>
          </a:p>
          <a:p>
            <a:pPr marL="0" indent="0">
              <a:spcBef>
                <a:spcPts val="200"/>
              </a:spcBef>
              <a:spcAft>
                <a:spcPts val="200"/>
              </a:spcAft>
              <a:buNone/>
            </a:pPr>
            <a:r>
              <a:rPr kumimoji="0" lang="fr-FR" sz="1400" b="0" i="0" u="none" strike="noStrike" kern="1200" cap="none" spc="0" normalizeH="0" baseline="0" noProof="0" dirty="0">
                <a:ln>
                  <a:noFill/>
                </a:ln>
                <a:effectLst/>
                <a:uLnTx/>
                <a:uFillTx/>
                <a:latin typeface="-apple-system"/>
                <a:ea typeface="+mn-ea"/>
                <a:cs typeface="Segoe UI Semibold" panose="020B0702040204020203" pitchFamily="34" charset="0"/>
              </a:rPr>
              <a:t>✅ </a:t>
            </a:r>
            <a:r>
              <a:rPr lang="fr-FR" sz="2000" b="1" dirty="0">
                <a:latin typeface="-apple-system"/>
                <a:cs typeface="Segoe UI" panose="020B0502040204020203" pitchFamily="34" charset="0"/>
              </a:rPr>
              <a:t>Orchestration mode </a:t>
            </a:r>
            <a:r>
              <a:rPr lang="fr-FR" sz="2000" dirty="0">
                <a:latin typeface="-apple-system"/>
                <a:cs typeface="Segoe UI" panose="020B0502040204020203" pitchFamily="34" charset="0"/>
              </a:rPr>
              <a:t>: Facultatif mais améliore fortement (!! Attention impact licences !!)</a:t>
            </a:r>
          </a:p>
        </p:txBody>
      </p:sp>
    </p:spTree>
    <p:extLst>
      <p:ext uri="{BB962C8B-B14F-4D97-AF65-F5344CB8AC3E}">
        <p14:creationId xmlns:p14="http://schemas.microsoft.com/office/powerpoint/2010/main" val="102470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185D-1C3B-048F-D6B1-9F6AE9DE8CE0}"/>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6F2662-E09D-2C41-2BF6-D1553994D39B}"/>
              </a:ext>
            </a:extLst>
          </p:cNvPr>
          <p:cNvSpPr>
            <a:spLocks noGrp="1"/>
          </p:cNvSpPr>
          <p:nvPr>
            <p:ph type="sldNum" sz="quarter" idx="12"/>
            <p:custDataLst>
              <p:tags r:id="rId1"/>
            </p:custDataLst>
          </p:nvPr>
        </p:nvSpPr>
        <p:spPr>
          <a:xfrm>
            <a:off x="11203693" y="6159557"/>
            <a:ext cx="911280" cy="369332"/>
          </a:xfrm>
        </p:spPr>
        <p:txBody>
          <a:bodyPr/>
          <a:lstStyle/>
          <a:p>
            <a:fld id="{F2D2C361-7486-4AB1-8DE5-A0E4E1B2CF91}" type="slidenum">
              <a:rPr lang="fr-FR" smtClean="0"/>
              <a:t>21</a:t>
            </a:fld>
            <a:endParaRPr lang="fr-FR" dirty="0"/>
          </a:p>
        </p:txBody>
      </p:sp>
      <p:sp>
        <p:nvSpPr>
          <p:cNvPr id="6" name="Titre 1">
            <a:extLst>
              <a:ext uri="{FF2B5EF4-FFF2-40B4-BE49-F238E27FC236}">
                <a16:creationId xmlns:a16="http://schemas.microsoft.com/office/drawing/2014/main" id="{23C1FDDF-2A87-693F-9E3E-A93C6050DB6F}"/>
              </a:ext>
            </a:extLst>
          </p:cNvPr>
          <p:cNvSpPr>
            <a:spLocks noGrp="1"/>
          </p:cNvSpPr>
          <p:nvPr>
            <p:ph type="title"/>
            <p:custDataLst>
              <p:tags r:id="rId2"/>
            </p:custDataLst>
          </p:nvPr>
        </p:nvSpPr>
        <p:spPr>
          <a:xfrm>
            <a:off x="480881" y="-201368"/>
            <a:ext cx="10722812" cy="987898"/>
          </a:xfrm>
        </p:spPr>
        <p:txBody>
          <a:bodyPr>
            <a:noAutofit/>
          </a:bodyPr>
          <a:lstStyle/>
          <a:p>
            <a:r>
              <a:rPr lang="fr-FR" sz="2800" dirty="0"/>
              <a:t>La révolution dans </a:t>
            </a:r>
            <a:r>
              <a:rPr lang="fr-FR" sz="2800" dirty="0" err="1"/>
              <a:t>copilot</a:t>
            </a:r>
            <a:r>
              <a:rPr lang="fr-FR" sz="2800" dirty="0"/>
              <a:t> studio : Model </a:t>
            </a:r>
            <a:r>
              <a:rPr lang="fr-FR" sz="2800" dirty="0" err="1"/>
              <a:t>Context</a:t>
            </a:r>
            <a:r>
              <a:rPr lang="fr-FR" sz="2800" dirty="0"/>
              <a:t> Protocol</a:t>
            </a:r>
          </a:p>
        </p:txBody>
      </p:sp>
      <p:pic>
        <p:nvPicPr>
          <p:cNvPr id="2" name="Image 1">
            <a:extLst>
              <a:ext uri="{FF2B5EF4-FFF2-40B4-BE49-F238E27FC236}">
                <a16:creationId xmlns:a16="http://schemas.microsoft.com/office/drawing/2014/main" id="{55C2281C-136B-8E34-235E-41A5C106EE45}"/>
              </a:ext>
            </a:extLst>
          </p:cNvPr>
          <p:cNvPicPr>
            <a:picLocks noChangeAspect="1"/>
          </p:cNvPicPr>
          <p:nvPr>
            <p:custDataLst>
              <p:tags r:id="rId3"/>
            </p:custDataLst>
          </p:nvPr>
        </p:nvPicPr>
        <p:blipFill>
          <a:blip r:embed="rId3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5791" y="449435"/>
            <a:ext cx="266376" cy="300034"/>
          </a:xfrm>
          <a:prstGeom prst="rect">
            <a:avLst/>
          </a:prstGeom>
        </p:spPr>
      </p:pic>
      <p:sp>
        <p:nvSpPr>
          <p:cNvPr id="55" name="Rectangle : coins arrondis 54">
            <a:extLst>
              <a:ext uri="{FF2B5EF4-FFF2-40B4-BE49-F238E27FC236}">
                <a16:creationId xmlns:a16="http://schemas.microsoft.com/office/drawing/2014/main" id="{6519152B-F4E4-8788-B00B-F115C6A97FBE}"/>
              </a:ext>
            </a:extLst>
          </p:cNvPr>
          <p:cNvSpPr/>
          <p:nvPr>
            <p:custDataLst>
              <p:tags r:id="rId4"/>
            </p:custDataLst>
          </p:nvPr>
        </p:nvSpPr>
        <p:spPr>
          <a:xfrm>
            <a:off x="140044" y="3011690"/>
            <a:ext cx="1806498" cy="765718"/>
          </a:xfrm>
          <a:prstGeom prst="roundRect">
            <a:avLst/>
          </a:prstGeom>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Intentions</a:t>
            </a:r>
          </a:p>
        </p:txBody>
      </p:sp>
      <p:sp>
        <p:nvSpPr>
          <p:cNvPr id="56" name="Rectangle : coins arrondis 55">
            <a:extLst>
              <a:ext uri="{FF2B5EF4-FFF2-40B4-BE49-F238E27FC236}">
                <a16:creationId xmlns:a16="http://schemas.microsoft.com/office/drawing/2014/main" id="{EF8B4D38-18CD-F65B-455B-6F08E6BB4154}"/>
              </a:ext>
            </a:extLst>
          </p:cNvPr>
          <p:cNvSpPr/>
          <p:nvPr>
            <p:custDataLst>
              <p:tags r:id="rId5"/>
            </p:custDataLst>
          </p:nvPr>
        </p:nvSpPr>
        <p:spPr>
          <a:xfrm>
            <a:off x="2849791" y="5088221"/>
            <a:ext cx="1806498" cy="76571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Moteur de récupération</a:t>
            </a:r>
          </a:p>
        </p:txBody>
      </p:sp>
      <p:sp>
        <p:nvSpPr>
          <p:cNvPr id="58" name="Rectangle : coins arrondis 57">
            <a:extLst>
              <a:ext uri="{FF2B5EF4-FFF2-40B4-BE49-F238E27FC236}">
                <a16:creationId xmlns:a16="http://schemas.microsoft.com/office/drawing/2014/main" id="{E478C745-B666-46D2-3285-56026C8A8E0B}"/>
              </a:ext>
            </a:extLst>
          </p:cNvPr>
          <p:cNvSpPr/>
          <p:nvPr>
            <p:custDataLst>
              <p:tags r:id="rId6"/>
            </p:custDataLst>
          </p:nvPr>
        </p:nvSpPr>
        <p:spPr>
          <a:xfrm>
            <a:off x="8075975" y="4910831"/>
            <a:ext cx="1806498" cy="765718"/>
          </a:xfrm>
          <a:prstGeom prst="round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Modèle génératif</a:t>
            </a:r>
          </a:p>
        </p:txBody>
      </p:sp>
      <p:sp>
        <p:nvSpPr>
          <p:cNvPr id="59" name="Rectangle : coins arrondis 58">
            <a:extLst>
              <a:ext uri="{FF2B5EF4-FFF2-40B4-BE49-F238E27FC236}">
                <a16:creationId xmlns:a16="http://schemas.microsoft.com/office/drawing/2014/main" id="{DC723BFF-0548-D8D7-28DC-D8EE8598654A}"/>
              </a:ext>
            </a:extLst>
          </p:cNvPr>
          <p:cNvSpPr/>
          <p:nvPr>
            <p:custDataLst>
              <p:tags r:id="rId7"/>
            </p:custDataLst>
          </p:nvPr>
        </p:nvSpPr>
        <p:spPr>
          <a:xfrm>
            <a:off x="10374177" y="4910831"/>
            <a:ext cx="1806498" cy="765718"/>
          </a:xfrm>
          <a:prstGeom prst="roundRect">
            <a:avLst/>
          </a:prstGeom>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Réponse</a:t>
            </a:r>
          </a:p>
        </p:txBody>
      </p:sp>
      <p:cxnSp>
        <p:nvCxnSpPr>
          <p:cNvPr id="60" name="Connecteur droit avec flèche 59">
            <a:extLst>
              <a:ext uri="{FF2B5EF4-FFF2-40B4-BE49-F238E27FC236}">
                <a16:creationId xmlns:a16="http://schemas.microsoft.com/office/drawing/2014/main" id="{5D5C076F-2886-2830-D975-0A513FCD9CAC}"/>
              </a:ext>
            </a:extLst>
          </p:cNvPr>
          <p:cNvCxnSpPr>
            <a:cxnSpLocks/>
            <a:stCxn id="55" idx="2"/>
            <a:endCxn id="11293" idx="0"/>
          </p:cNvCxnSpPr>
          <p:nvPr>
            <p:custDataLst>
              <p:tags r:id="rId8"/>
            </p:custDataLst>
          </p:nvPr>
        </p:nvCxnSpPr>
        <p:spPr>
          <a:xfrm flipH="1">
            <a:off x="1036173" y="3777408"/>
            <a:ext cx="7120" cy="13349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Connecteur droit avec flèche 61">
            <a:extLst>
              <a:ext uri="{FF2B5EF4-FFF2-40B4-BE49-F238E27FC236}">
                <a16:creationId xmlns:a16="http://schemas.microsoft.com/office/drawing/2014/main" id="{81B254B0-01E3-C069-0EF9-E0B99419F4AA}"/>
              </a:ext>
            </a:extLst>
          </p:cNvPr>
          <p:cNvCxnSpPr>
            <a:cxnSpLocks/>
            <a:stCxn id="11317" idx="3"/>
            <a:endCxn id="58" idx="1"/>
          </p:cNvCxnSpPr>
          <p:nvPr>
            <p:custDataLst>
              <p:tags r:id="rId9"/>
            </p:custDataLst>
          </p:nvPr>
        </p:nvCxnSpPr>
        <p:spPr>
          <a:xfrm>
            <a:off x="7517913" y="5293690"/>
            <a:ext cx="55806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3" name="Connecteur droit avec flèche 62">
            <a:extLst>
              <a:ext uri="{FF2B5EF4-FFF2-40B4-BE49-F238E27FC236}">
                <a16:creationId xmlns:a16="http://schemas.microsoft.com/office/drawing/2014/main" id="{54203612-3F56-8BBE-F86A-8B410079AF07}"/>
              </a:ext>
            </a:extLst>
          </p:cNvPr>
          <p:cNvCxnSpPr>
            <a:cxnSpLocks/>
            <a:stCxn id="58" idx="3"/>
            <a:endCxn id="59" idx="1"/>
          </p:cNvCxnSpPr>
          <p:nvPr>
            <p:custDataLst>
              <p:tags r:id="rId10"/>
            </p:custDataLst>
          </p:nvPr>
        </p:nvCxnSpPr>
        <p:spPr>
          <a:xfrm>
            <a:off x="9882473" y="5293690"/>
            <a:ext cx="4917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93" name="Rectangle : coins arrondis 11292">
            <a:extLst>
              <a:ext uri="{FF2B5EF4-FFF2-40B4-BE49-F238E27FC236}">
                <a16:creationId xmlns:a16="http://schemas.microsoft.com/office/drawing/2014/main" id="{61DC9067-D8D3-6F07-610D-F714B839D88D}"/>
              </a:ext>
            </a:extLst>
          </p:cNvPr>
          <p:cNvSpPr/>
          <p:nvPr>
            <p:custDataLst>
              <p:tags r:id="rId11"/>
            </p:custDataLst>
          </p:nvPr>
        </p:nvSpPr>
        <p:spPr>
          <a:xfrm>
            <a:off x="132924" y="5112343"/>
            <a:ext cx="1806498" cy="765718"/>
          </a:xfrm>
          <a:prstGeom prst="round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Orchestration</a:t>
            </a:r>
          </a:p>
        </p:txBody>
      </p:sp>
      <p:cxnSp>
        <p:nvCxnSpPr>
          <p:cNvPr id="11300" name="Connecteur droit avec flèche 11299">
            <a:extLst>
              <a:ext uri="{FF2B5EF4-FFF2-40B4-BE49-F238E27FC236}">
                <a16:creationId xmlns:a16="http://schemas.microsoft.com/office/drawing/2014/main" id="{924D7B40-A4ED-C1CF-C56C-166C685E41B0}"/>
              </a:ext>
            </a:extLst>
          </p:cNvPr>
          <p:cNvCxnSpPr>
            <a:cxnSpLocks/>
            <a:stCxn id="11293" idx="3"/>
            <a:endCxn id="56" idx="1"/>
          </p:cNvCxnSpPr>
          <p:nvPr>
            <p:custDataLst>
              <p:tags r:id="rId12"/>
            </p:custDataLst>
          </p:nvPr>
        </p:nvCxnSpPr>
        <p:spPr>
          <a:xfrm flipV="1">
            <a:off x="1939422" y="5471080"/>
            <a:ext cx="910369" cy="241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306" name="Rectangle : coins arrondis 11305">
            <a:extLst>
              <a:ext uri="{FF2B5EF4-FFF2-40B4-BE49-F238E27FC236}">
                <a16:creationId xmlns:a16="http://schemas.microsoft.com/office/drawing/2014/main" id="{5B0A8B7D-83CB-EAFB-F474-E8FEBB07D00F}"/>
              </a:ext>
            </a:extLst>
          </p:cNvPr>
          <p:cNvSpPr/>
          <p:nvPr>
            <p:custDataLst>
              <p:tags r:id="rId13"/>
            </p:custDataLst>
          </p:nvPr>
        </p:nvSpPr>
        <p:spPr>
          <a:xfrm>
            <a:off x="2864472" y="4175682"/>
            <a:ext cx="1806498" cy="76571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 </a:t>
            </a:r>
            <a:r>
              <a:rPr lang="fr-FR" dirty="0" err="1"/>
              <a:t>Context</a:t>
            </a:r>
            <a:r>
              <a:rPr lang="fr-FR" dirty="0"/>
              <a:t> Protocol</a:t>
            </a:r>
          </a:p>
        </p:txBody>
      </p:sp>
      <p:cxnSp>
        <p:nvCxnSpPr>
          <p:cNvPr id="11307" name="Connecteur droit avec flèche 11306">
            <a:extLst>
              <a:ext uri="{FF2B5EF4-FFF2-40B4-BE49-F238E27FC236}">
                <a16:creationId xmlns:a16="http://schemas.microsoft.com/office/drawing/2014/main" id="{CEEB92CA-4781-B567-2D16-58B93BEEC032}"/>
              </a:ext>
            </a:extLst>
          </p:cNvPr>
          <p:cNvCxnSpPr>
            <a:cxnSpLocks/>
            <a:stCxn id="11293" idx="3"/>
            <a:endCxn id="11306" idx="1"/>
          </p:cNvCxnSpPr>
          <p:nvPr>
            <p:custDataLst>
              <p:tags r:id="rId14"/>
            </p:custDataLst>
          </p:nvPr>
        </p:nvCxnSpPr>
        <p:spPr>
          <a:xfrm flipV="1">
            <a:off x="1939422" y="4558541"/>
            <a:ext cx="925050" cy="936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12" name="Connecteur droit avec flèche 11311">
            <a:extLst>
              <a:ext uri="{FF2B5EF4-FFF2-40B4-BE49-F238E27FC236}">
                <a16:creationId xmlns:a16="http://schemas.microsoft.com/office/drawing/2014/main" id="{D4FEFC66-7C9F-2510-1DC4-6E94B768C6DA}"/>
              </a:ext>
            </a:extLst>
          </p:cNvPr>
          <p:cNvCxnSpPr>
            <a:cxnSpLocks/>
            <a:stCxn id="56" idx="3"/>
            <a:endCxn id="11317" idx="1"/>
          </p:cNvCxnSpPr>
          <p:nvPr>
            <p:custDataLst>
              <p:tags r:id="rId15"/>
            </p:custDataLst>
          </p:nvPr>
        </p:nvCxnSpPr>
        <p:spPr>
          <a:xfrm flipV="1">
            <a:off x="4656289" y="5293690"/>
            <a:ext cx="1055126" cy="17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17" name="Rectangle : coins arrondis 11316">
            <a:extLst>
              <a:ext uri="{FF2B5EF4-FFF2-40B4-BE49-F238E27FC236}">
                <a16:creationId xmlns:a16="http://schemas.microsoft.com/office/drawing/2014/main" id="{EE2F4745-2DA0-0D9D-08C7-D1011763F97E}"/>
              </a:ext>
            </a:extLst>
          </p:cNvPr>
          <p:cNvSpPr/>
          <p:nvPr>
            <p:custDataLst>
              <p:tags r:id="rId16"/>
            </p:custDataLst>
          </p:nvPr>
        </p:nvSpPr>
        <p:spPr>
          <a:xfrm>
            <a:off x="5711415" y="4910831"/>
            <a:ext cx="1806498" cy="765718"/>
          </a:xfrm>
          <a:prstGeom prst="roundRect">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dirty="0"/>
              <a:t>Informations pertinentes</a:t>
            </a:r>
          </a:p>
        </p:txBody>
      </p:sp>
      <p:sp>
        <p:nvSpPr>
          <p:cNvPr id="10241" name="Rectangle : coins arrondis 10240">
            <a:extLst>
              <a:ext uri="{FF2B5EF4-FFF2-40B4-BE49-F238E27FC236}">
                <a16:creationId xmlns:a16="http://schemas.microsoft.com/office/drawing/2014/main" id="{970F813F-8A34-118D-B24D-4E820E2F6EC0}"/>
              </a:ext>
            </a:extLst>
          </p:cNvPr>
          <p:cNvSpPr/>
          <p:nvPr>
            <p:custDataLst>
              <p:tags r:id="rId17"/>
            </p:custDataLst>
          </p:nvPr>
        </p:nvSpPr>
        <p:spPr>
          <a:xfrm>
            <a:off x="2844016" y="5974552"/>
            <a:ext cx="1806498" cy="76571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Actions / Rubriques</a:t>
            </a:r>
          </a:p>
        </p:txBody>
      </p:sp>
      <p:cxnSp>
        <p:nvCxnSpPr>
          <p:cNvPr id="10245" name="Connecteur droit avec flèche 10244">
            <a:extLst>
              <a:ext uri="{FF2B5EF4-FFF2-40B4-BE49-F238E27FC236}">
                <a16:creationId xmlns:a16="http://schemas.microsoft.com/office/drawing/2014/main" id="{4A69E137-1493-39FA-5A16-CE2E71C0EC08}"/>
              </a:ext>
            </a:extLst>
          </p:cNvPr>
          <p:cNvCxnSpPr>
            <a:cxnSpLocks/>
            <a:stCxn id="11293" idx="3"/>
            <a:endCxn id="10241" idx="1"/>
          </p:cNvCxnSpPr>
          <p:nvPr>
            <p:custDataLst>
              <p:tags r:id="rId18"/>
            </p:custDataLst>
          </p:nvPr>
        </p:nvCxnSpPr>
        <p:spPr>
          <a:xfrm>
            <a:off x="1939422" y="5495202"/>
            <a:ext cx="904594" cy="862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51" name="Connecteur droit avec flèche 10250">
            <a:extLst>
              <a:ext uri="{FF2B5EF4-FFF2-40B4-BE49-F238E27FC236}">
                <a16:creationId xmlns:a16="http://schemas.microsoft.com/office/drawing/2014/main" id="{204FF264-CE66-9D02-496F-5543085C396F}"/>
              </a:ext>
            </a:extLst>
          </p:cNvPr>
          <p:cNvCxnSpPr>
            <a:cxnSpLocks/>
            <a:stCxn id="10241" idx="3"/>
            <a:endCxn id="11317" idx="1"/>
          </p:cNvCxnSpPr>
          <p:nvPr>
            <p:custDataLst>
              <p:tags r:id="rId19"/>
            </p:custDataLst>
          </p:nvPr>
        </p:nvCxnSpPr>
        <p:spPr>
          <a:xfrm flipV="1">
            <a:off x="4650514" y="5293690"/>
            <a:ext cx="1060901" cy="1063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57" name="Rectangle : coins arrondis 10256">
            <a:extLst>
              <a:ext uri="{FF2B5EF4-FFF2-40B4-BE49-F238E27FC236}">
                <a16:creationId xmlns:a16="http://schemas.microsoft.com/office/drawing/2014/main" id="{F8FB5C53-6E73-BB20-961D-013D66E4A533}"/>
              </a:ext>
            </a:extLst>
          </p:cNvPr>
          <p:cNvSpPr/>
          <p:nvPr>
            <p:custDataLst>
              <p:tags r:id="rId20"/>
            </p:custDataLst>
          </p:nvPr>
        </p:nvSpPr>
        <p:spPr>
          <a:xfrm>
            <a:off x="2891095" y="647199"/>
            <a:ext cx="1734450" cy="765718"/>
          </a:xfrm>
          <a:prstGeom prst="round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dirty="0"/>
              <a:t>Ressources : Fichiers, API, ...</a:t>
            </a:r>
          </a:p>
        </p:txBody>
      </p:sp>
      <p:sp>
        <p:nvSpPr>
          <p:cNvPr id="10258" name="Rectangle : coins arrondis 10257">
            <a:extLst>
              <a:ext uri="{FF2B5EF4-FFF2-40B4-BE49-F238E27FC236}">
                <a16:creationId xmlns:a16="http://schemas.microsoft.com/office/drawing/2014/main" id="{52314409-45D5-F5A6-ACF8-39E67ABC9865}"/>
              </a:ext>
            </a:extLst>
          </p:cNvPr>
          <p:cNvSpPr/>
          <p:nvPr>
            <p:custDataLst>
              <p:tags r:id="rId21"/>
            </p:custDataLst>
          </p:nvPr>
        </p:nvSpPr>
        <p:spPr>
          <a:xfrm>
            <a:off x="2891095" y="1542660"/>
            <a:ext cx="1734450" cy="765718"/>
          </a:xfrm>
          <a:prstGeom prst="round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dirty="0"/>
              <a:t>Outils : Fonctions</a:t>
            </a:r>
          </a:p>
        </p:txBody>
      </p:sp>
      <p:sp>
        <p:nvSpPr>
          <p:cNvPr id="10259" name="Rectangle : coins arrondis 10258">
            <a:extLst>
              <a:ext uri="{FF2B5EF4-FFF2-40B4-BE49-F238E27FC236}">
                <a16:creationId xmlns:a16="http://schemas.microsoft.com/office/drawing/2014/main" id="{F630BB14-091A-F73F-1A1F-F01320F5B68A}"/>
              </a:ext>
            </a:extLst>
          </p:cNvPr>
          <p:cNvSpPr/>
          <p:nvPr>
            <p:custDataLst>
              <p:tags r:id="rId22"/>
            </p:custDataLst>
          </p:nvPr>
        </p:nvSpPr>
        <p:spPr>
          <a:xfrm>
            <a:off x="2907685" y="2433529"/>
            <a:ext cx="1734450" cy="765718"/>
          </a:xfrm>
          <a:prstGeom prst="round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dirty="0"/>
              <a:t>Prompts / Agents</a:t>
            </a:r>
          </a:p>
        </p:txBody>
      </p:sp>
      <p:cxnSp>
        <p:nvCxnSpPr>
          <p:cNvPr id="10287" name="Connecteur droit avec flèche 10286">
            <a:extLst>
              <a:ext uri="{FF2B5EF4-FFF2-40B4-BE49-F238E27FC236}">
                <a16:creationId xmlns:a16="http://schemas.microsoft.com/office/drawing/2014/main" id="{EC828383-175F-6307-1173-21C22CFBB90B}"/>
              </a:ext>
            </a:extLst>
          </p:cNvPr>
          <p:cNvCxnSpPr>
            <a:cxnSpLocks/>
            <a:stCxn id="11306" idx="0"/>
            <a:endCxn id="11369" idx="2"/>
          </p:cNvCxnSpPr>
          <p:nvPr>
            <p:custDataLst>
              <p:tags r:id="rId23"/>
            </p:custDataLst>
          </p:nvPr>
        </p:nvCxnSpPr>
        <p:spPr>
          <a:xfrm flipH="1" flipV="1">
            <a:off x="3758320" y="3696332"/>
            <a:ext cx="9401" cy="4793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328" name="Connecteur droit avec flèche 11327">
            <a:extLst>
              <a:ext uri="{FF2B5EF4-FFF2-40B4-BE49-F238E27FC236}">
                <a16:creationId xmlns:a16="http://schemas.microsoft.com/office/drawing/2014/main" id="{BF9FB846-1AE0-642B-A285-A63A3FEEC55B}"/>
              </a:ext>
            </a:extLst>
          </p:cNvPr>
          <p:cNvCxnSpPr>
            <a:cxnSpLocks/>
            <a:stCxn id="11306" idx="3"/>
            <a:endCxn id="11317" idx="1"/>
          </p:cNvCxnSpPr>
          <p:nvPr>
            <p:custDataLst>
              <p:tags r:id="rId24"/>
            </p:custDataLst>
          </p:nvPr>
        </p:nvCxnSpPr>
        <p:spPr>
          <a:xfrm>
            <a:off x="4670970" y="4558541"/>
            <a:ext cx="1040445" cy="735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37" name="Rectangle : coins arrondis 11336">
            <a:extLst>
              <a:ext uri="{FF2B5EF4-FFF2-40B4-BE49-F238E27FC236}">
                <a16:creationId xmlns:a16="http://schemas.microsoft.com/office/drawing/2014/main" id="{E07F3D19-80E1-1A5D-3B99-B4C5F5549B37}"/>
              </a:ext>
            </a:extLst>
          </p:cNvPr>
          <p:cNvSpPr/>
          <p:nvPr>
            <p:custDataLst>
              <p:tags r:id="rId25"/>
            </p:custDataLst>
          </p:nvPr>
        </p:nvSpPr>
        <p:spPr>
          <a:xfrm>
            <a:off x="132924" y="1528941"/>
            <a:ext cx="1806498" cy="765718"/>
          </a:xfrm>
          <a:prstGeom prst="roundRect">
            <a:avLst/>
          </a:prstGeom>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Input</a:t>
            </a:r>
          </a:p>
        </p:txBody>
      </p:sp>
      <p:cxnSp>
        <p:nvCxnSpPr>
          <p:cNvPr id="11338" name="Connecteur droit avec flèche 11337">
            <a:extLst>
              <a:ext uri="{FF2B5EF4-FFF2-40B4-BE49-F238E27FC236}">
                <a16:creationId xmlns:a16="http://schemas.microsoft.com/office/drawing/2014/main" id="{5D05038D-999D-A446-3B8A-3F347BD56311}"/>
              </a:ext>
            </a:extLst>
          </p:cNvPr>
          <p:cNvCxnSpPr>
            <a:cxnSpLocks/>
            <a:stCxn id="11337" idx="2"/>
            <a:endCxn id="55" idx="0"/>
          </p:cNvCxnSpPr>
          <p:nvPr>
            <p:custDataLst>
              <p:tags r:id="rId26"/>
            </p:custDataLst>
          </p:nvPr>
        </p:nvCxnSpPr>
        <p:spPr>
          <a:xfrm>
            <a:off x="1036173" y="2294659"/>
            <a:ext cx="7120" cy="7170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369" name="Rectangle 11368">
            <a:extLst>
              <a:ext uri="{FF2B5EF4-FFF2-40B4-BE49-F238E27FC236}">
                <a16:creationId xmlns:a16="http://schemas.microsoft.com/office/drawing/2014/main" id="{E5B35CC2-0CE1-B98B-2785-1A6CF6B7CCAF}"/>
              </a:ext>
            </a:extLst>
          </p:cNvPr>
          <p:cNvSpPr/>
          <p:nvPr>
            <p:custDataLst>
              <p:tags r:id="rId27"/>
            </p:custDataLst>
          </p:nvPr>
        </p:nvSpPr>
        <p:spPr>
          <a:xfrm>
            <a:off x="2674637" y="592967"/>
            <a:ext cx="2167366" cy="3103365"/>
          </a:xfrm>
          <a:prstGeom prst="rect">
            <a:avLst/>
          </a:prstGeom>
          <a:noFill/>
          <a:ln w="28575">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70" name="ZoneTexte 11369">
            <a:extLst>
              <a:ext uri="{FF2B5EF4-FFF2-40B4-BE49-F238E27FC236}">
                <a16:creationId xmlns:a16="http://schemas.microsoft.com/office/drawing/2014/main" id="{F25FB353-D39F-B5EE-C059-3FA1FDDA4F8B}"/>
              </a:ext>
            </a:extLst>
          </p:cNvPr>
          <p:cNvSpPr txBox="1"/>
          <p:nvPr>
            <p:custDataLst>
              <p:tags r:id="rId28"/>
            </p:custDataLst>
          </p:nvPr>
        </p:nvSpPr>
        <p:spPr>
          <a:xfrm>
            <a:off x="3037072" y="3318479"/>
            <a:ext cx="2741007" cy="369332"/>
          </a:xfrm>
          <a:prstGeom prst="rect">
            <a:avLst/>
          </a:prstGeom>
          <a:noFill/>
        </p:spPr>
        <p:txBody>
          <a:bodyPr wrap="square" rtlCol="0">
            <a:spAutoFit/>
          </a:bodyPr>
          <a:lstStyle/>
          <a:p>
            <a:r>
              <a:rPr lang="fr-FR" dirty="0"/>
              <a:t>Server(s)  MCP</a:t>
            </a:r>
          </a:p>
        </p:txBody>
      </p:sp>
      <p:sp>
        <p:nvSpPr>
          <p:cNvPr id="11401" name="ZoneTexte 11400">
            <a:extLst>
              <a:ext uri="{FF2B5EF4-FFF2-40B4-BE49-F238E27FC236}">
                <a16:creationId xmlns:a16="http://schemas.microsoft.com/office/drawing/2014/main" id="{093FA375-7372-20CD-ABE7-F7319A99A430}"/>
              </a:ext>
            </a:extLst>
          </p:cNvPr>
          <p:cNvSpPr txBox="1"/>
          <p:nvPr>
            <p:custDataLst>
              <p:tags r:id="rId29"/>
            </p:custDataLst>
          </p:nvPr>
        </p:nvSpPr>
        <p:spPr>
          <a:xfrm>
            <a:off x="5075051" y="758703"/>
            <a:ext cx="7230079" cy="2862322"/>
          </a:xfrm>
          <a:prstGeom prst="rect">
            <a:avLst/>
          </a:prstGeom>
          <a:noFill/>
        </p:spPr>
        <p:txBody>
          <a:bodyPr wrap="square">
            <a:spAutoFit/>
          </a:bodyPr>
          <a:lstStyle/>
          <a:p>
            <a:pPr algn="l" fontAlgn="auto">
              <a:buNone/>
            </a:pPr>
            <a:r>
              <a:rPr lang="fr-FR" b="0" i="0" dirty="0">
                <a:effectLst/>
                <a:latin typeface="-apple-system"/>
              </a:rPr>
              <a:t>Le</a:t>
            </a:r>
            <a:r>
              <a:rPr lang="fr-FR" b="0" i="0" dirty="0">
                <a:effectLst/>
                <a:latin typeface="var(--artdeco-reset-typography-font-family-sans)"/>
              </a:rPr>
              <a:t> </a:t>
            </a:r>
            <a:r>
              <a:rPr lang="fr-FR" b="1" i="0" dirty="0">
                <a:effectLst/>
                <a:latin typeface="var(--artdeco-reset-typography-font-family-sans)"/>
              </a:rPr>
              <a:t>Model </a:t>
            </a:r>
            <a:r>
              <a:rPr lang="fr-FR" b="1" i="0" dirty="0" err="1">
                <a:effectLst/>
                <a:latin typeface="var(--artdeco-reset-typography-font-family-sans)"/>
              </a:rPr>
              <a:t>Context</a:t>
            </a:r>
            <a:r>
              <a:rPr lang="fr-FR" b="1" i="0" dirty="0">
                <a:effectLst/>
                <a:latin typeface="var(--artdeco-reset-typography-font-family-sans)"/>
              </a:rPr>
              <a:t> Protocol (MCP)</a:t>
            </a:r>
            <a:r>
              <a:rPr lang="fr-FR" b="0" i="0" dirty="0">
                <a:effectLst/>
                <a:latin typeface="var(--artdeco-reset-typography-font-family-sans)"/>
              </a:rPr>
              <a:t> </a:t>
            </a:r>
            <a:r>
              <a:rPr lang="fr-FR" b="0" i="0" dirty="0">
                <a:effectLst/>
                <a:latin typeface="-apple-system"/>
              </a:rPr>
              <a:t>permet aux utilisateurs de se connecter directement depuis </a:t>
            </a:r>
            <a:r>
              <a:rPr lang="fr-FR" b="0" i="0" dirty="0" err="1">
                <a:effectLst/>
                <a:latin typeface="-apple-system"/>
              </a:rPr>
              <a:t>Copilot</a:t>
            </a:r>
            <a:r>
              <a:rPr lang="fr-FR" b="0" i="0" dirty="0">
                <a:effectLst/>
                <a:latin typeface="-apple-system"/>
              </a:rPr>
              <a:t> Studio à des serveurs de connaissances et sources de données existantes. En se connectant à un serveur MCP, ils obtiennent un accès immédiat aux éléments suivants :</a:t>
            </a:r>
          </a:p>
          <a:p>
            <a:pPr algn="l" fontAlgn="auto">
              <a:buNone/>
            </a:pPr>
            <a:endParaRPr lang="fr-FR" b="0" i="0" dirty="0">
              <a:effectLst/>
              <a:latin typeface="-apple-system"/>
            </a:endParaRPr>
          </a:p>
          <a:p>
            <a:pPr algn="l" fontAlgn="auto">
              <a:buNone/>
            </a:pPr>
            <a:r>
              <a:rPr lang="fr-FR" b="0" i="0" dirty="0">
                <a:effectLst/>
                <a:latin typeface="-apple-system"/>
              </a:rPr>
              <a:t>➡️</a:t>
            </a:r>
            <a:r>
              <a:rPr lang="fr-FR" b="1" i="0" dirty="0">
                <a:effectLst/>
                <a:latin typeface="var(--artdeco-reset-typography-font-family-sans)"/>
              </a:rPr>
              <a:t>Ressources :</a:t>
            </a:r>
            <a:r>
              <a:rPr lang="fr-FR" b="0" i="0" dirty="0">
                <a:effectLst/>
                <a:latin typeface="var(--artdeco-reset-typography-font-family-sans)"/>
              </a:rPr>
              <a:t> </a:t>
            </a:r>
            <a:r>
              <a:rPr lang="fr-FR" b="0" i="0" dirty="0">
                <a:effectLst/>
                <a:latin typeface="-apple-system"/>
              </a:rPr>
              <a:t>Données de type fichier exploitables directement par les applications clientes (réponses API, contenus de fichiers).</a:t>
            </a:r>
          </a:p>
          <a:p>
            <a:pPr algn="l" fontAlgn="auto">
              <a:buNone/>
            </a:pPr>
            <a:r>
              <a:rPr lang="fr-FR" b="0" i="0" dirty="0">
                <a:effectLst/>
                <a:latin typeface="-apple-system"/>
              </a:rPr>
              <a:t>➡️</a:t>
            </a:r>
            <a:r>
              <a:rPr lang="fr-FR" b="1" i="0" dirty="0">
                <a:effectLst/>
                <a:latin typeface="var(--artdeco-reset-typography-font-family-sans)"/>
              </a:rPr>
              <a:t>Outils :</a:t>
            </a:r>
            <a:r>
              <a:rPr lang="fr-FR" b="0" i="0" dirty="0">
                <a:effectLst/>
                <a:latin typeface="var(--artdeco-reset-typography-font-family-sans)"/>
              </a:rPr>
              <a:t> </a:t>
            </a:r>
            <a:r>
              <a:rPr lang="fr-FR" b="0" i="0" dirty="0">
                <a:effectLst/>
                <a:latin typeface="-apple-system"/>
              </a:rPr>
              <a:t>Fonctions que le modèle de langage peut appeler.</a:t>
            </a:r>
          </a:p>
          <a:p>
            <a:pPr algn="l" fontAlgn="auto"/>
            <a:r>
              <a:rPr lang="fr-FR" b="0" i="0" dirty="0">
                <a:effectLst/>
                <a:latin typeface="-apple-system"/>
              </a:rPr>
              <a:t>➡️</a:t>
            </a:r>
            <a:r>
              <a:rPr lang="fr-FR" b="1" i="0" dirty="0">
                <a:effectLst/>
                <a:latin typeface="var(--artdeco-reset-typography-font-family-sans)"/>
              </a:rPr>
              <a:t>Prompts :</a:t>
            </a:r>
            <a:r>
              <a:rPr lang="fr-FR" b="0" i="0" dirty="0">
                <a:effectLst/>
                <a:latin typeface="var(--artdeco-reset-typography-font-family-sans)"/>
              </a:rPr>
              <a:t> </a:t>
            </a:r>
            <a:r>
              <a:rPr lang="fr-FR" b="0" i="0" dirty="0">
                <a:effectLst/>
                <a:latin typeface="-apple-system"/>
              </a:rPr>
              <a:t>Modèles de prompts prédéfinis pour accomplir des tâches spécifiques.</a:t>
            </a:r>
          </a:p>
        </p:txBody>
      </p:sp>
      <p:sp>
        <p:nvSpPr>
          <p:cNvPr id="11434" name="Espace réservé du contenu 29">
            <a:extLst>
              <a:ext uri="{FF2B5EF4-FFF2-40B4-BE49-F238E27FC236}">
                <a16:creationId xmlns:a16="http://schemas.microsoft.com/office/drawing/2014/main" id="{5EEE7130-8665-D43D-37D0-13E169C15C31}"/>
              </a:ext>
            </a:extLst>
          </p:cNvPr>
          <p:cNvSpPr txBox="1">
            <a:spLocks/>
          </p:cNvSpPr>
          <p:nvPr>
            <p:custDataLst>
              <p:tags r:id="rId30"/>
            </p:custDataLst>
          </p:nvPr>
        </p:nvSpPr>
        <p:spPr>
          <a:xfrm>
            <a:off x="5858932" y="6309201"/>
            <a:ext cx="5018939" cy="462465"/>
          </a:xfrm>
          <a:prstGeom prst="rect">
            <a:avLst/>
          </a:prstGeom>
          <a:solidFill>
            <a:srgbClr val="742774">
              <a:alpha val="50000"/>
            </a:srgbClr>
          </a:solidFill>
        </p:spPr>
        <p:txBody>
          <a:bodyPr vert="horz" lIns="91440" tIns="45720" rIns="91440" bIns="45720" rtlCol="0" anchor="ctr">
            <a:noAutofit/>
          </a:bodyPr>
          <a:lstStyle>
            <a:defPPr>
              <a:defRPr lang="fr-FR"/>
            </a:defPPr>
            <a:lvl1pPr algn="ctr">
              <a:lnSpc>
                <a:spcPct val="90000"/>
              </a:lnSpc>
              <a:spcBef>
                <a:spcPct val="0"/>
              </a:spcBef>
              <a:buNone/>
              <a:defRPr sz="2400">
                <a:solidFill>
                  <a:schemeClr val="bg1"/>
                </a:solidFill>
                <a:latin typeface="Segoe UI Semibold" panose="020B0702040204020203" pitchFamily="34" charset="0"/>
                <a:ea typeface="+mj-ea"/>
                <a:cs typeface="Segoe UI Semibold" panose="020B0702040204020203" pitchFamily="34" charset="0"/>
              </a:defRPr>
            </a:lvl1pPr>
            <a:lvl2pPr marL="685800" indent="-228600">
              <a:lnSpc>
                <a:spcPct val="90000"/>
              </a:lnSpc>
              <a:spcBef>
                <a:spcPts val="500"/>
              </a:spcBef>
              <a:buClr>
                <a:srgbClr val="742774"/>
              </a:buClr>
              <a:buFont typeface="Arial" panose="020B0604020202020204" pitchFamily="34" charset="0"/>
              <a:buChar char="•"/>
              <a:defRPr sz="2400"/>
            </a:lvl2pPr>
            <a:lvl3pPr marL="1143000" indent="-228600">
              <a:lnSpc>
                <a:spcPct val="90000"/>
              </a:lnSpc>
              <a:spcBef>
                <a:spcPts val="500"/>
              </a:spcBef>
              <a:buClr>
                <a:srgbClr val="0066FF"/>
              </a:buClr>
              <a:buFont typeface="Arial" panose="020B0604020202020204" pitchFamily="34" charset="0"/>
              <a:buChar char="•"/>
              <a:defRPr sz="2000"/>
            </a:lvl3pPr>
            <a:lvl4pPr marL="1600200" indent="-228600">
              <a:lnSpc>
                <a:spcPct val="90000"/>
              </a:lnSpc>
              <a:spcBef>
                <a:spcPts val="500"/>
              </a:spcBef>
              <a:buClr>
                <a:srgbClr val="F2C811"/>
              </a:buClr>
              <a:buFont typeface="Arial" panose="020B0604020202020204" pitchFamily="34" charset="0"/>
              <a:buChar char="•"/>
            </a:lvl4pPr>
            <a:lvl5pPr marL="2057400" indent="-228600">
              <a:lnSpc>
                <a:spcPct val="90000"/>
              </a:lnSpc>
              <a:spcBef>
                <a:spcPts val="500"/>
              </a:spcBef>
              <a:buClr>
                <a:srgbClr val="0B556A"/>
              </a:buClr>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RAG encore nécessaire ?</a:t>
            </a:r>
          </a:p>
        </p:txBody>
      </p:sp>
    </p:spTree>
    <p:extLst>
      <p:ext uri="{BB962C8B-B14F-4D97-AF65-F5344CB8AC3E}">
        <p14:creationId xmlns:p14="http://schemas.microsoft.com/office/powerpoint/2010/main" val="3229462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7D7F9-BE40-F627-2B4F-FCBF43B42152}"/>
            </a:ext>
          </a:extLst>
        </p:cNvPr>
        <p:cNvGrpSpPr/>
        <p:nvPr/>
      </p:nvGrpSpPr>
      <p:grpSpPr>
        <a:xfrm>
          <a:off x="0" y="0"/>
          <a:ext cx="0" cy="0"/>
          <a:chOff x="0" y="0"/>
          <a:chExt cx="0" cy="0"/>
        </a:xfrm>
      </p:grpSpPr>
      <p:pic>
        <p:nvPicPr>
          <p:cNvPr id="12" name="Picture 18" descr="Fond en acier de texture en métal gris foncé | Vecteur Premium">
            <a:extLst>
              <a:ext uri="{FF2B5EF4-FFF2-40B4-BE49-F238E27FC236}">
                <a16:creationId xmlns:a16="http://schemas.microsoft.com/office/drawing/2014/main" id="{FCC46855-4C13-A211-3948-9804A4845F75}"/>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1" y="-22302"/>
            <a:ext cx="7763916" cy="688030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110AEF17-0790-EFE0-9903-3E1867617EC1}"/>
              </a:ext>
            </a:extLst>
          </p:cNvPr>
          <p:cNvSpPr>
            <a:spLocks noGrp="1"/>
          </p:cNvSpPr>
          <p:nvPr>
            <p:ph type="sldNum" sz="quarter" idx="12"/>
            <p:custDataLst>
              <p:tags r:id="rId2"/>
            </p:custDataLst>
          </p:nvPr>
        </p:nvSpPr>
        <p:spPr/>
        <p:txBody>
          <a:bodyPr/>
          <a:lstStyle/>
          <a:p>
            <a:fld id="{F2D2C361-7486-4AB1-8DE5-A0E4E1B2CF91}" type="slidenum">
              <a:rPr lang="fr-FR" smtClean="0"/>
              <a:t>22</a:t>
            </a:fld>
            <a:endParaRPr lang="fr-FR"/>
          </a:p>
        </p:txBody>
      </p:sp>
      <p:sp>
        <p:nvSpPr>
          <p:cNvPr id="6" name="Titre 1">
            <a:extLst>
              <a:ext uri="{FF2B5EF4-FFF2-40B4-BE49-F238E27FC236}">
                <a16:creationId xmlns:a16="http://schemas.microsoft.com/office/drawing/2014/main" id="{B5127271-73B7-2D01-EF99-6FB46EBF492E}"/>
              </a:ext>
            </a:extLst>
          </p:cNvPr>
          <p:cNvSpPr>
            <a:spLocks noGrp="1"/>
          </p:cNvSpPr>
          <p:nvPr>
            <p:ph type="title"/>
            <p:custDataLst>
              <p:tags r:id="rId3"/>
            </p:custDataLst>
          </p:nvPr>
        </p:nvSpPr>
        <p:spPr>
          <a:xfrm>
            <a:off x="554090" y="-79005"/>
            <a:ext cx="10722812" cy="987898"/>
          </a:xfrm>
        </p:spPr>
        <p:txBody>
          <a:bodyPr>
            <a:noAutofit/>
          </a:bodyPr>
          <a:lstStyle/>
          <a:p>
            <a:r>
              <a:rPr lang="fr-FR" sz="2800" dirty="0">
                <a:solidFill>
                  <a:schemeClr val="bg1"/>
                </a:solidFill>
              </a:rPr>
              <a:t>Synthèse et recommandations</a:t>
            </a:r>
          </a:p>
        </p:txBody>
      </p:sp>
      <p:sp>
        <p:nvSpPr>
          <p:cNvPr id="5" name="ZoneTexte 4">
            <a:extLst>
              <a:ext uri="{FF2B5EF4-FFF2-40B4-BE49-F238E27FC236}">
                <a16:creationId xmlns:a16="http://schemas.microsoft.com/office/drawing/2014/main" id="{71A40572-3374-4184-9F27-6947A978635D}"/>
              </a:ext>
            </a:extLst>
          </p:cNvPr>
          <p:cNvSpPr txBox="1"/>
          <p:nvPr>
            <p:custDataLst>
              <p:tags r:id="rId4"/>
            </p:custDataLst>
          </p:nvPr>
        </p:nvSpPr>
        <p:spPr>
          <a:xfrm>
            <a:off x="205791" y="872694"/>
            <a:ext cx="11158754" cy="1657695"/>
          </a:xfrm>
          <a:prstGeom prst="rect">
            <a:avLst/>
          </a:prstGeom>
          <a:solidFill>
            <a:srgbClr val="0066FF">
              <a:alpha val="50000"/>
            </a:srgbClr>
          </a:solidFill>
        </p:spPr>
        <p:txBody>
          <a:bodyPr vert="horz" lIns="91440" tIns="45720" rIns="91440" bIns="45720" rtlCol="0" anchor="ctr">
            <a:normAutofit/>
          </a:bodyPr>
          <a:lstStyle>
            <a:lvl1pPr indent="0">
              <a:lnSpc>
                <a:spcPct val="90000"/>
              </a:lnSpc>
              <a:spcBef>
                <a:spcPts val="200"/>
              </a:spcBef>
              <a:spcAft>
                <a:spcPts val="200"/>
              </a:spcAft>
              <a:buFont typeface="Arial" panose="020B0604020202020204" pitchFamily="34" charset="0"/>
              <a:buNone/>
              <a:defRPr sz="2000">
                <a:solidFill>
                  <a:schemeClr val="bg1"/>
                </a:solidFill>
                <a:latin typeface="-apple-system"/>
                <a:cs typeface="Segoe UI" panose="020B0502040204020203" pitchFamily="34" charset="0"/>
              </a:defRPr>
            </a:lvl1pPr>
            <a:lvl2pPr marL="685800" indent="-228600">
              <a:lnSpc>
                <a:spcPct val="90000"/>
              </a:lnSpc>
              <a:spcBef>
                <a:spcPts val="500"/>
              </a:spcBef>
              <a:buClr>
                <a:srgbClr val="742774"/>
              </a:buClr>
              <a:buFont typeface="Arial" panose="020B0604020202020204" pitchFamily="34" charset="0"/>
              <a:buChar char="•"/>
              <a:defRPr sz="2400"/>
            </a:lvl2pPr>
            <a:lvl3pPr marL="1143000" indent="-228600">
              <a:lnSpc>
                <a:spcPct val="90000"/>
              </a:lnSpc>
              <a:spcBef>
                <a:spcPts val="500"/>
              </a:spcBef>
              <a:buClr>
                <a:srgbClr val="0066FF"/>
              </a:buClr>
              <a:buFont typeface="Arial" panose="020B0604020202020204" pitchFamily="34" charset="0"/>
              <a:buChar char="•"/>
              <a:defRPr sz="2000"/>
            </a:lvl3pPr>
            <a:lvl4pPr marL="1600200" indent="-228600">
              <a:lnSpc>
                <a:spcPct val="90000"/>
              </a:lnSpc>
              <a:spcBef>
                <a:spcPts val="500"/>
              </a:spcBef>
              <a:buClr>
                <a:srgbClr val="F2C811"/>
              </a:buClr>
              <a:buFont typeface="Arial" panose="020B0604020202020204" pitchFamily="34" charset="0"/>
              <a:buChar char="•"/>
            </a:lvl4pPr>
            <a:lvl5pPr marL="2057400" indent="-228600">
              <a:lnSpc>
                <a:spcPct val="90000"/>
              </a:lnSpc>
              <a:spcBef>
                <a:spcPts val="500"/>
              </a:spcBef>
              <a:buClr>
                <a:srgbClr val="0B556A"/>
              </a:buClr>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800" dirty="0"/>
              <a:t>✅ Quand </a:t>
            </a:r>
            <a:r>
              <a:rPr lang="fr-FR" sz="1800" dirty="0" err="1"/>
              <a:t>Copilot</a:t>
            </a:r>
            <a:r>
              <a:rPr lang="fr-FR" sz="1800" dirty="0"/>
              <a:t> Studio avec un rag classique seul est suffisant</a:t>
            </a:r>
          </a:p>
          <a:p>
            <a:pPr marL="342900" indent="-342900">
              <a:buFont typeface="Arial" panose="020B0604020202020204" pitchFamily="34" charset="0"/>
              <a:buChar char="•"/>
            </a:pPr>
            <a:r>
              <a:rPr lang="fr-FR" sz="1800" dirty="0"/>
              <a:t>Les documents sont bien structurés et organisés de manière logique. </a:t>
            </a:r>
          </a:p>
          <a:p>
            <a:pPr marL="342900" indent="-342900">
              <a:buFont typeface="Arial" panose="020B0604020202020204" pitchFamily="34" charset="0"/>
              <a:buChar char="•"/>
            </a:pPr>
            <a:r>
              <a:rPr lang="fr-FR" sz="1800" dirty="0"/>
              <a:t>Les réponses aux requêtes des utilisateurs sont précises et prédictives.</a:t>
            </a:r>
          </a:p>
          <a:p>
            <a:pPr marL="342900" indent="-342900">
              <a:buFont typeface="Arial" panose="020B0604020202020204" pitchFamily="34" charset="0"/>
              <a:buChar char="•"/>
            </a:pPr>
            <a:r>
              <a:rPr lang="fr-FR" sz="1800" dirty="0"/>
              <a:t>Le volume de données est limité, et une indexation simple par mots-clés est efficace.</a:t>
            </a:r>
          </a:p>
          <a:p>
            <a:pPr marL="342900" indent="-342900">
              <a:buFont typeface="Arial" panose="020B0604020202020204" pitchFamily="34" charset="0"/>
              <a:buChar char="•"/>
            </a:pPr>
            <a:r>
              <a:rPr lang="fr-FR" sz="1800" dirty="0"/>
              <a:t>Le coût et la complexité d’une recherche vectorielle ne sont pas justifiés.</a:t>
            </a:r>
          </a:p>
        </p:txBody>
      </p:sp>
      <p:sp>
        <p:nvSpPr>
          <p:cNvPr id="8" name="ZoneTexte 7">
            <a:extLst>
              <a:ext uri="{FF2B5EF4-FFF2-40B4-BE49-F238E27FC236}">
                <a16:creationId xmlns:a16="http://schemas.microsoft.com/office/drawing/2014/main" id="{03910C70-7A43-A1A0-307A-59AF57F525F0}"/>
              </a:ext>
            </a:extLst>
          </p:cNvPr>
          <p:cNvSpPr txBox="1"/>
          <p:nvPr>
            <p:custDataLst>
              <p:tags r:id="rId5"/>
            </p:custDataLst>
          </p:nvPr>
        </p:nvSpPr>
        <p:spPr>
          <a:xfrm>
            <a:off x="205791" y="2658178"/>
            <a:ext cx="11158754" cy="1754326"/>
          </a:xfrm>
          <a:prstGeom prst="rect">
            <a:avLst/>
          </a:prstGeom>
          <a:solidFill>
            <a:srgbClr val="0066FF">
              <a:alpha val="50000"/>
            </a:srgbClr>
          </a:solidFill>
        </p:spPr>
        <p:txBody>
          <a:bodyPr vert="horz" lIns="91440" tIns="45720" rIns="91440" bIns="45720" rtlCol="0" anchor="ctr">
            <a:normAutofit/>
          </a:bodyPr>
          <a:lstStyle>
            <a:defPPr>
              <a:defRPr lang="fr-FR"/>
            </a:defPPr>
            <a:lvl1pPr indent="0">
              <a:lnSpc>
                <a:spcPct val="90000"/>
              </a:lnSpc>
              <a:spcBef>
                <a:spcPts val="200"/>
              </a:spcBef>
              <a:spcAft>
                <a:spcPts val="200"/>
              </a:spcAft>
              <a:buFont typeface="Arial" panose="020B0604020202020204" pitchFamily="34" charset="0"/>
              <a:buNone/>
              <a:defRPr sz="2000">
                <a:solidFill>
                  <a:schemeClr val="bg1"/>
                </a:solidFill>
                <a:latin typeface="-apple-system"/>
                <a:cs typeface="Segoe UI" panose="020B0502040204020203" pitchFamily="34" charset="0"/>
              </a:defRPr>
            </a:lvl1pPr>
            <a:lvl2pPr marL="685800" indent="-228600">
              <a:lnSpc>
                <a:spcPct val="90000"/>
              </a:lnSpc>
              <a:spcBef>
                <a:spcPts val="500"/>
              </a:spcBef>
              <a:buClr>
                <a:srgbClr val="742774"/>
              </a:buClr>
              <a:buFont typeface="Arial" panose="020B0604020202020204" pitchFamily="34" charset="0"/>
              <a:buChar char="•"/>
              <a:defRPr sz="2400"/>
            </a:lvl2pPr>
            <a:lvl3pPr marL="1143000" indent="-228600">
              <a:lnSpc>
                <a:spcPct val="90000"/>
              </a:lnSpc>
              <a:spcBef>
                <a:spcPts val="500"/>
              </a:spcBef>
              <a:buClr>
                <a:srgbClr val="0066FF"/>
              </a:buClr>
              <a:buFont typeface="Arial" panose="020B0604020202020204" pitchFamily="34" charset="0"/>
              <a:buChar char="•"/>
              <a:defRPr sz="2000"/>
            </a:lvl3pPr>
            <a:lvl4pPr marL="1600200" indent="-228600">
              <a:lnSpc>
                <a:spcPct val="90000"/>
              </a:lnSpc>
              <a:spcBef>
                <a:spcPts val="500"/>
              </a:spcBef>
              <a:buClr>
                <a:srgbClr val="F2C811"/>
              </a:buClr>
              <a:buFont typeface="Arial" panose="020B0604020202020204" pitchFamily="34" charset="0"/>
              <a:buChar char="•"/>
            </a:lvl4pPr>
            <a:lvl5pPr marL="2057400" indent="-228600">
              <a:lnSpc>
                <a:spcPct val="90000"/>
              </a:lnSpc>
              <a:spcBef>
                <a:spcPts val="500"/>
              </a:spcBef>
              <a:buClr>
                <a:srgbClr val="0B556A"/>
              </a:buClr>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800" dirty="0"/>
              <a:t>❌ Quand </a:t>
            </a:r>
            <a:r>
              <a:rPr lang="fr-FR" sz="1800" dirty="0" err="1"/>
              <a:t>Copilot</a:t>
            </a:r>
            <a:r>
              <a:rPr lang="fr-FR" sz="1800" dirty="0"/>
              <a:t> Studio avec un rag classique atteint ses limites quand : </a:t>
            </a:r>
          </a:p>
          <a:p>
            <a:pPr marL="342900" indent="-342900">
              <a:buFont typeface="Arial" panose="020B0604020202020204" pitchFamily="34" charset="0"/>
              <a:buChar char="•"/>
            </a:pPr>
            <a:r>
              <a:rPr lang="fr-FR" sz="1800" dirty="0"/>
              <a:t>Les doublons, les archives, les multiples versions, les documents sont nombreux et mal structurés</a:t>
            </a:r>
          </a:p>
          <a:p>
            <a:pPr marL="342900" indent="-342900">
              <a:buFont typeface="Arial" panose="020B0604020202020204" pitchFamily="34" charset="0"/>
              <a:buChar char="•"/>
            </a:pPr>
            <a:r>
              <a:rPr lang="fr-FR" sz="1800" dirty="0"/>
              <a:t>Les métadonnées doivent être exploitées (nom de fichier, auteur, date de création, emplacement du document).</a:t>
            </a:r>
          </a:p>
          <a:p>
            <a:pPr marL="342900" indent="-342900">
              <a:buFont typeface="Arial" panose="020B0604020202020204" pitchFamily="34" charset="0"/>
              <a:buChar char="•"/>
            </a:pPr>
            <a:r>
              <a:rPr lang="fr-FR" sz="1800" dirty="0"/>
              <a:t>Les utilisateurs formulent des requêtes ambigües ou complexes sur des sujets non prédictibles ou trop nombreux</a:t>
            </a:r>
          </a:p>
          <a:p>
            <a:pPr marL="342900" indent="-342900">
              <a:buFont typeface="Arial" panose="020B0604020202020204" pitchFamily="34" charset="0"/>
              <a:buChar char="•"/>
            </a:pPr>
            <a:r>
              <a:rPr lang="fr-FR" sz="1800" dirty="0"/>
              <a:t>Les résultats doivent être classés par pertinence et contexte, et non uniquement par mots-clés. </a:t>
            </a:r>
          </a:p>
        </p:txBody>
      </p:sp>
      <p:sp>
        <p:nvSpPr>
          <p:cNvPr id="9" name="ZoneTexte 8">
            <a:extLst>
              <a:ext uri="{FF2B5EF4-FFF2-40B4-BE49-F238E27FC236}">
                <a16:creationId xmlns:a16="http://schemas.microsoft.com/office/drawing/2014/main" id="{2366751E-E061-EA8B-12D7-513182F319A7}"/>
              </a:ext>
            </a:extLst>
          </p:cNvPr>
          <p:cNvSpPr txBox="1"/>
          <p:nvPr>
            <p:custDataLst>
              <p:tags r:id="rId6"/>
            </p:custDataLst>
          </p:nvPr>
        </p:nvSpPr>
        <p:spPr>
          <a:xfrm>
            <a:off x="205791" y="4540293"/>
            <a:ext cx="11158754" cy="1243417"/>
          </a:xfrm>
          <a:prstGeom prst="rect">
            <a:avLst/>
          </a:prstGeom>
          <a:solidFill>
            <a:srgbClr val="0066FF">
              <a:alpha val="50000"/>
            </a:srgbClr>
          </a:solidFill>
        </p:spPr>
        <p:txBody>
          <a:bodyPr vert="horz" lIns="91440" tIns="45720" rIns="91440" bIns="45720" rtlCol="0" anchor="ctr">
            <a:normAutofit/>
          </a:bodyPr>
          <a:lstStyle>
            <a:defPPr>
              <a:defRPr lang="fr-FR"/>
            </a:defPPr>
            <a:lvl1pPr indent="0">
              <a:lnSpc>
                <a:spcPct val="90000"/>
              </a:lnSpc>
              <a:spcBef>
                <a:spcPts val="200"/>
              </a:spcBef>
              <a:spcAft>
                <a:spcPts val="200"/>
              </a:spcAft>
              <a:buFont typeface="Arial" panose="020B0604020202020204" pitchFamily="34" charset="0"/>
              <a:buNone/>
              <a:defRPr>
                <a:solidFill>
                  <a:schemeClr val="bg1"/>
                </a:solidFill>
                <a:latin typeface="-apple-system"/>
                <a:cs typeface="Segoe UI" panose="020B0502040204020203" pitchFamily="34" charset="0"/>
              </a:defRPr>
            </a:lvl1pPr>
            <a:lvl2pPr marL="685800" indent="-228600">
              <a:lnSpc>
                <a:spcPct val="90000"/>
              </a:lnSpc>
              <a:spcBef>
                <a:spcPts val="500"/>
              </a:spcBef>
              <a:buClr>
                <a:srgbClr val="742774"/>
              </a:buClr>
              <a:buFont typeface="Arial" panose="020B0604020202020204" pitchFamily="34" charset="0"/>
              <a:buChar char="•"/>
              <a:defRPr sz="2400"/>
            </a:lvl2pPr>
            <a:lvl3pPr marL="1143000" indent="-228600">
              <a:lnSpc>
                <a:spcPct val="90000"/>
              </a:lnSpc>
              <a:spcBef>
                <a:spcPts val="500"/>
              </a:spcBef>
              <a:buClr>
                <a:srgbClr val="0066FF"/>
              </a:buClr>
              <a:buFont typeface="Arial" panose="020B0604020202020204" pitchFamily="34" charset="0"/>
              <a:buChar char="•"/>
              <a:defRPr sz="2000"/>
            </a:lvl3pPr>
            <a:lvl4pPr marL="1600200" indent="-228600">
              <a:lnSpc>
                <a:spcPct val="90000"/>
              </a:lnSpc>
              <a:spcBef>
                <a:spcPts val="500"/>
              </a:spcBef>
              <a:buClr>
                <a:srgbClr val="F2C811"/>
              </a:buClr>
              <a:buFont typeface="Arial" panose="020B0604020202020204" pitchFamily="34" charset="0"/>
              <a:buChar char="•"/>
            </a:lvl4pPr>
            <a:lvl5pPr marL="2057400" indent="-228600">
              <a:lnSpc>
                <a:spcPct val="90000"/>
              </a:lnSpc>
              <a:spcBef>
                <a:spcPts val="500"/>
              </a:spcBef>
              <a:buClr>
                <a:srgbClr val="0B556A"/>
              </a:buClr>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L’avenir ?</a:t>
            </a:r>
          </a:p>
          <a:p>
            <a:pPr marL="285750" indent="-285750">
              <a:buFont typeface="Arial" panose="020B0604020202020204" pitchFamily="34" charset="0"/>
              <a:buChar char="•"/>
            </a:pPr>
            <a:r>
              <a:rPr lang="fr-FR" dirty="0"/>
              <a:t>La démocratisation de la vectorisation des bases est en route avec le mode </a:t>
            </a:r>
            <a:r>
              <a:rPr lang="fr-FR" dirty="0" err="1"/>
              <a:t>Enhanced</a:t>
            </a:r>
            <a:r>
              <a:rPr lang="fr-FR" dirty="0"/>
              <a:t> </a:t>
            </a:r>
            <a:r>
              <a:rPr lang="fr-FR" dirty="0" err="1"/>
              <a:t>Search</a:t>
            </a:r>
            <a:r>
              <a:rPr lang="fr-FR" dirty="0"/>
              <a:t> de </a:t>
            </a:r>
            <a:r>
              <a:rPr lang="fr-FR" dirty="0" err="1"/>
              <a:t>Copilot</a:t>
            </a:r>
            <a:r>
              <a:rPr lang="fr-FR" dirty="0"/>
              <a:t> Studio</a:t>
            </a:r>
          </a:p>
          <a:p>
            <a:pPr marL="285750" indent="-285750">
              <a:buFont typeface="Arial" panose="020B0604020202020204" pitchFamily="34" charset="0"/>
              <a:buChar char="•"/>
            </a:pPr>
            <a:r>
              <a:rPr lang="fr-FR" dirty="0"/>
              <a:t>L’arrivée du Model </a:t>
            </a:r>
            <a:r>
              <a:rPr lang="fr-FR" dirty="0" err="1"/>
              <a:t>Context</a:t>
            </a:r>
            <a:r>
              <a:rPr lang="fr-FR" dirty="0"/>
              <a:t> Protocol va encore plus simplifier l’usage d’outils avec </a:t>
            </a:r>
            <a:r>
              <a:rPr lang="fr-FR" dirty="0" err="1"/>
              <a:t>copilot</a:t>
            </a:r>
            <a:r>
              <a:rPr lang="fr-FR" dirty="0"/>
              <a:t> studio</a:t>
            </a:r>
          </a:p>
        </p:txBody>
      </p:sp>
      <p:sp>
        <p:nvSpPr>
          <p:cNvPr id="10" name="Espace réservé du contenu 29">
            <a:extLst>
              <a:ext uri="{FF2B5EF4-FFF2-40B4-BE49-F238E27FC236}">
                <a16:creationId xmlns:a16="http://schemas.microsoft.com/office/drawing/2014/main" id="{A5A33CAF-7541-F1A6-0E9C-7FC388581CBD}"/>
              </a:ext>
            </a:extLst>
          </p:cNvPr>
          <p:cNvSpPr txBox="1">
            <a:spLocks/>
          </p:cNvSpPr>
          <p:nvPr>
            <p:custDataLst>
              <p:tags r:id="rId7"/>
            </p:custDataLst>
          </p:nvPr>
        </p:nvSpPr>
        <p:spPr>
          <a:xfrm>
            <a:off x="2479831" y="6011346"/>
            <a:ext cx="8298235" cy="733486"/>
          </a:xfrm>
          <a:prstGeom prst="rect">
            <a:avLst/>
          </a:prstGeom>
          <a:solidFill>
            <a:srgbClr val="742774">
              <a:alpha val="50000"/>
            </a:srgbClr>
          </a:solidFill>
        </p:spPr>
        <p:txBody>
          <a:bodyPr vert="horz" lIns="91440" tIns="45720" rIns="91440" bIns="45720" rtlCol="0" anchor="ctr">
            <a:noAutofit/>
          </a:bodyPr>
          <a:lstStyle>
            <a:defPPr>
              <a:defRPr lang="fr-FR"/>
            </a:defPPr>
            <a:lvl1pPr algn="ctr">
              <a:lnSpc>
                <a:spcPct val="90000"/>
              </a:lnSpc>
              <a:spcBef>
                <a:spcPct val="0"/>
              </a:spcBef>
              <a:buNone/>
              <a:defRPr sz="2400">
                <a:solidFill>
                  <a:schemeClr val="bg1"/>
                </a:solidFill>
                <a:latin typeface="Segoe UI Semibold" panose="020B0702040204020203" pitchFamily="34" charset="0"/>
                <a:ea typeface="+mj-ea"/>
                <a:cs typeface="Segoe UI Semibold" panose="020B0702040204020203" pitchFamily="34" charset="0"/>
              </a:defRPr>
            </a:lvl1pPr>
            <a:lvl2pPr marL="685800" indent="-228600">
              <a:lnSpc>
                <a:spcPct val="90000"/>
              </a:lnSpc>
              <a:spcBef>
                <a:spcPts val="500"/>
              </a:spcBef>
              <a:buClr>
                <a:srgbClr val="742774"/>
              </a:buClr>
              <a:buFont typeface="Arial" panose="020B0604020202020204" pitchFamily="34" charset="0"/>
              <a:buChar char="•"/>
              <a:defRPr sz="2400"/>
            </a:lvl2pPr>
            <a:lvl3pPr marL="1143000" indent="-228600">
              <a:lnSpc>
                <a:spcPct val="90000"/>
              </a:lnSpc>
              <a:spcBef>
                <a:spcPts val="500"/>
              </a:spcBef>
              <a:buClr>
                <a:srgbClr val="0066FF"/>
              </a:buClr>
              <a:buFont typeface="Arial" panose="020B0604020202020204" pitchFamily="34" charset="0"/>
              <a:buChar char="•"/>
              <a:defRPr sz="2000"/>
            </a:lvl3pPr>
            <a:lvl4pPr marL="1600200" indent="-228600">
              <a:lnSpc>
                <a:spcPct val="90000"/>
              </a:lnSpc>
              <a:spcBef>
                <a:spcPts val="500"/>
              </a:spcBef>
              <a:buClr>
                <a:srgbClr val="F2C811"/>
              </a:buClr>
              <a:buFont typeface="Arial" panose="020B0604020202020204" pitchFamily="34" charset="0"/>
              <a:buChar char="•"/>
            </a:lvl4pPr>
            <a:lvl5pPr marL="2057400" indent="-228600">
              <a:lnSpc>
                <a:spcPct val="90000"/>
              </a:lnSpc>
              <a:spcBef>
                <a:spcPts val="500"/>
              </a:spcBef>
              <a:buClr>
                <a:srgbClr val="0B556A"/>
              </a:buClr>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N’oubliez pas que </a:t>
            </a:r>
            <a:r>
              <a:rPr lang="fr-FR" dirty="0" err="1"/>
              <a:t>copilot</a:t>
            </a:r>
            <a:r>
              <a:rPr lang="fr-FR" dirty="0"/>
              <a:t> studio n’est pas qu’un </a:t>
            </a:r>
            <a:r>
              <a:rPr lang="fr-FR" dirty="0" err="1"/>
              <a:t>chatbot</a:t>
            </a:r>
            <a:endParaRPr lang="fr-FR" dirty="0"/>
          </a:p>
          <a:p>
            <a:r>
              <a:rPr lang="fr-FR" u="sng" dirty="0"/>
              <a:t>C’est un orchestrateur d’agent autonome !</a:t>
            </a:r>
          </a:p>
        </p:txBody>
      </p:sp>
      <p:pic>
        <p:nvPicPr>
          <p:cNvPr id="13" name="Image 12">
            <a:extLst>
              <a:ext uri="{FF2B5EF4-FFF2-40B4-BE49-F238E27FC236}">
                <a16:creationId xmlns:a16="http://schemas.microsoft.com/office/drawing/2014/main" id="{1B0C76BD-72FD-448C-CFB3-688486AB0E69}"/>
              </a:ext>
            </a:extLst>
          </p:cNvPr>
          <p:cNvPicPr>
            <a:picLocks noChangeAspect="1"/>
          </p:cNvPicPr>
          <p:nvPr>
            <p:custDataLst>
              <p:tags r:id="rId8"/>
            </p:custDataLst>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0038" y="264927"/>
            <a:ext cx="319805" cy="300034"/>
          </a:xfrm>
          <a:prstGeom prst="rect">
            <a:avLst/>
          </a:prstGeom>
        </p:spPr>
      </p:pic>
    </p:spTree>
    <p:extLst>
      <p:ext uri="{BB962C8B-B14F-4D97-AF65-F5344CB8AC3E}">
        <p14:creationId xmlns:p14="http://schemas.microsoft.com/office/powerpoint/2010/main" val="1215284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B5B0-A8CE-4913-AFE9-93550A84C8A1}"/>
            </a:ext>
          </a:extLst>
        </p:cNvPr>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347913AA-8623-93CB-306A-B7E0E369A59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9F8BA0F1-8CA1-FC54-29C9-377EC80EB59F}"/>
              </a:ext>
            </a:extLst>
          </p:cNvPr>
          <p:cNvSpPr>
            <a:spLocks noGrp="1"/>
          </p:cNvSpPr>
          <p:nvPr>
            <p:ph type="ctrTitle"/>
          </p:nvPr>
        </p:nvSpPr>
        <p:spPr/>
        <p:txBody>
          <a:bodyPr anchor="ctr">
            <a:noAutofit/>
          </a:bodyPr>
          <a:lstStyle/>
          <a:p>
            <a:r>
              <a:rPr lang="fr-FR" sz="3600"/>
              <a:t>Réinventez vos applications avec le Power Apps Component Framework (PCF) - exemple pas à pas avec open streetMAP</a:t>
            </a:r>
          </a:p>
        </p:txBody>
      </p:sp>
      <p:sp>
        <p:nvSpPr>
          <p:cNvPr id="15" name="Sous-titre 14">
            <a:extLst>
              <a:ext uri="{FF2B5EF4-FFF2-40B4-BE49-F238E27FC236}">
                <a16:creationId xmlns:a16="http://schemas.microsoft.com/office/drawing/2014/main" id="{8B5FABB2-4AD4-91EA-56EA-917E7A931B80}"/>
              </a:ext>
            </a:extLst>
          </p:cNvPr>
          <p:cNvSpPr>
            <a:spLocks noGrp="1"/>
          </p:cNvSpPr>
          <p:nvPr>
            <p:ph type="subTitle" idx="1"/>
          </p:nvPr>
        </p:nvSpPr>
        <p:spPr>
          <a:xfrm>
            <a:off x="4038600" y="3602037"/>
            <a:ext cx="7825160" cy="2450405"/>
          </a:xfrm>
        </p:spPr>
        <p:txBody>
          <a:bodyPr anchor="ctr">
            <a:normAutofit/>
          </a:bodyPr>
          <a:lstStyle/>
          <a:p>
            <a:pPr>
              <a:spcBef>
                <a:spcPts val="200"/>
              </a:spcBef>
              <a:spcAft>
                <a:spcPts val="200"/>
              </a:spcAft>
            </a:pPr>
            <a:r>
              <a:rPr lang="fr-FR" sz="2400" b="0" i="0" dirty="0">
                <a:effectLst/>
                <a:latin typeface="-apple-system"/>
              </a:rPr>
              <a:t>Présentation cas d’usage client, architecture d’un PCF avec Open Street MAP, intégr</a:t>
            </a:r>
            <a:r>
              <a:rPr lang="fr-FR" dirty="0">
                <a:latin typeface="-apple-system"/>
              </a:rPr>
              <a:t>ation</a:t>
            </a:r>
            <a:r>
              <a:rPr lang="fr-FR" sz="2400" b="0" i="0" dirty="0">
                <a:effectLst/>
                <a:latin typeface="-apple-system"/>
              </a:rPr>
              <a:t> dans une application Power Apps Canvas.</a:t>
            </a:r>
            <a:endParaRPr lang="fr-FR" sz="3200" dirty="0"/>
          </a:p>
        </p:txBody>
      </p:sp>
      <p:pic>
        <p:nvPicPr>
          <p:cNvPr id="7" name="Image 6">
            <a:extLst>
              <a:ext uri="{FF2B5EF4-FFF2-40B4-BE49-F238E27FC236}">
                <a16:creationId xmlns:a16="http://schemas.microsoft.com/office/drawing/2014/main" id="{F73AE1C7-9077-4F82-D3F4-F9FEB543D84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1564" b="1564"/>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E6092759-07A5-4DF5-CF63-5E9CB3317849}"/>
              </a:ext>
            </a:extLst>
          </p:cNvPr>
          <p:cNvSpPr txBox="1">
            <a:spLocks/>
          </p:cNvSpPr>
          <p:nvPr/>
        </p:nvSpPr>
        <p:spPr>
          <a:xfrm>
            <a:off x="280088" y="3602037"/>
            <a:ext cx="2686598" cy="2853083"/>
          </a:xfrm>
          <a:prstGeom prst="rect">
            <a:avLst/>
          </a:prstGeom>
          <a:solidFill>
            <a:srgbClr val="D8D8D8">
              <a:alpha val="50000"/>
            </a:srgbClr>
          </a:solidFill>
        </p:spPr>
        <p:txBody>
          <a:bodyPr vert="horz" lIns="91440" tIns="45720" rIns="91440" bIns="45720" rtlCol="0" anchor="t">
            <a:noAutofit/>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000"/>
              </a:spcBef>
              <a:spcAft>
                <a:spcPts val="1000"/>
              </a:spcAft>
            </a:pPr>
            <a:r>
              <a:rPr lang="fr-FR" sz="2800">
                <a:latin typeface="Bahnschrift Light SemiCondensed"/>
                <a:cs typeface="Segoe UI"/>
              </a:rPr>
              <a:t>Alassane BARRO</a:t>
            </a:r>
            <a:br>
              <a:rPr lang="fr-FR" sz="2800">
                <a:latin typeface="Bahnschrift Light SemiCondensed"/>
                <a:cs typeface="Segoe UI"/>
              </a:rPr>
            </a:br>
            <a:br>
              <a:rPr lang="fr-FR" sz="2800">
                <a:latin typeface="Bahnschrift Light SemiCondensed"/>
                <a:cs typeface="Segoe UI"/>
              </a:rPr>
            </a:br>
            <a:r>
              <a:rPr lang="en-US" sz="2000" err="1">
                <a:latin typeface="Bahnschrift Light SemiCondensed"/>
                <a:cs typeface="Segoe UI"/>
              </a:rPr>
              <a:t>Achitecte</a:t>
            </a:r>
            <a:r>
              <a:rPr lang="en-US" sz="2000">
                <a:latin typeface="Bahnschrift Light SemiCondensed"/>
                <a:cs typeface="Segoe UI"/>
              </a:rPr>
              <a:t>  solutions</a:t>
            </a:r>
          </a:p>
          <a:p>
            <a:pPr>
              <a:spcBef>
                <a:spcPts val="1000"/>
              </a:spcBef>
              <a:spcAft>
                <a:spcPts val="1000"/>
              </a:spcAft>
            </a:pPr>
            <a:endParaRPr lang="en-US" sz="1600">
              <a:latin typeface="Bahnschrift Light SemiCondensed"/>
              <a:cs typeface="Segoe UI"/>
            </a:endParaRPr>
          </a:p>
        </p:txBody>
      </p:sp>
    </p:spTree>
    <p:custDataLst>
      <p:tags r:id="rId1"/>
    </p:custDataLst>
    <p:extLst>
      <p:ext uri="{BB962C8B-B14F-4D97-AF65-F5344CB8AC3E}">
        <p14:creationId xmlns:p14="http://schemas.microsoft.com/office/powerpoint/2010/main" val="2284624608"/>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3B175-A41A-CD1E-5D2B-32B59E6E9418}"/>
              </a:ext>
            </a:extLst>
          </p:cNvPr>
          <p:cNvSpPr>
            <a:spLocks noGrp="1"/>
          </p:cNvSpPr>
          <p:nvPr>
            <p:ph type="title"/>
          </p:nvPr>
        </p:nvSpPr>
        <p:spPr>
          <a:xfrm>
            <a:off x="554090" y="105503"/>
            <a:ext cx="10722812" cy="819783"/>
          </a:xfrm>
        </p:spPr>
        <p:txBody>
          <a:bodyPr>
            <a:normAutofit/>
          </a:bodyPr>
          <a:lstStyle/>
          <a:p>
            <a:r>
              <a:rPr lang="fr-FR" sz="3200" b="1" kern="0" dirty="0">
                <a:effectLst/>
                <a:latin typeface="Times New Roman" panose="02020603050405020304" pitchFamily="18" charset="0"/>
                <a:ea typeface="Times New Roman" panose="02020603050405020304" pitchFamily="18" charset="0"/>
              </a:rPr>
              <a:t>Introduction</a:t>
            </a:r>
            <a:r>
              <a:rPr lang="fr-FR" sz="3200" dirty="0">
                <a:effectLst/>
              </a:rPr>
              <a:t> </a:t>
            </a:r>
            <a:endParaRPr lang="fr-FR" sz="3200" dirty="0"/>
          </a:p>
        </p:txBody>
      </p:sp>
      <p:sp>
        <p:nvSpPr>
          <p:cNvPr id="3" name="Espace réservé du contenu 2">
            <a:extLst>
              <a:ext uri="{FF2B5EF4-FFF2-40B4-BE49-F238E27FC236}">
                <a16:creationId xmlns:a16="http://schemas.microsoft.com/office/drawing/2014/main" id="{21E511CC-8ADF-0FAF-DDEE-1B5F7188FA4A}"/>
              </a:ext>
            </a:extLst>
          </p:cNvPr>
          <p:cNvSpPr>
            <a:spLocks noGrp="1"/>
          </p:cNvSpPr>
          <p:nvPr>
            <p:ph idx="1"/>
          </p:nvPr>
        </p:nvSpPr>
        <p:spPr/>
        <p:txBody>
          <a:bodyPr>
            <a:normAutofit/>
          </a:bodyPr>
          <a:lstStyle/>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Objectif de la présentation</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Présenter l'architecture du PCF (Power Apps Component Framework) </a:t>
            </a:r>
            <a:endParaRPr lang="fr-FR" sz="2000" kern="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Montrer comment ce composant s'intègre dans une application Power Apps Canvas.</a:t>
            </a:r>
          </a:p>
          <a:p>
            <a:pPr marL="742950" lvl="1" indent="-285750">
              <a:buSzPts val="1000"/>
              <a:buFont typeface="Courier New" panose="02070309020205020404" pitchFamily="49" charset="0"/>
              <a:buChar char="o"/>
              <a:tabLst>
                <a:tab pos="914400" algn="l"/>
              </a:tabLst>
            </a:pPr>
            <a:endParaRPr lang="fr-FR" sz="2000" kern="0" dirty="0">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Agenda</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Cas d'usage client</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Architecture de la solution</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Intégration avec </a:t>
            </a:r>
            <a:r>
              <a:rPr lang="fr-FR"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OpenStreetMap</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Détails sur l'intégration dans Power Apps Canvas</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Démonstration</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fr-FR" sz="2000" dirty="0"/>
          </a:p>
        </p:txBody>
      </p:sp>
      <p:sp>
        <p:nvSpPr>
          <p:cNvPr id="4" name="Espace réservé du numéro de diapositive 3">
            <a:extLst>
              <a:ext uri="{FF2B5EF4-FFF2-40B4-BE49-F238E27FC236}">
                <a16:creationId xmlns:a16="http://schemas.microsoft.com/office/drawing/2014/main" id="{58F285FE-9583-8B87-0FEB-D35A2B9B0875}"/>
              </a:ext>
            </a:extLst>
          </p:cNvPr>
          <p:cNvSpPr>
            <a:spLocks noGrp="1"/>
          </p:cNvSpPr>
          <p:nvPr>
            <p:ph type="sldNum" sz="quarter" idx="12"/>
          </p:nvPr>
        </p:nvSpPr>
        <p:spPr/>
        <p:txBody>
          <a:bodyPr/>
          <a:lstStyle/>
          <a:p>
            <a:fld id="{F2D2C361-7486-4AB1-8DE5-A0E4E1B2CF91}" type="slidenum">
              <a:rPr lang="fr-FR" smtClean="0"/>
              <a:t>24</a:t>
            </a:fld>
            <a:endParaRPr lang="fr-FR"/>
          </a:p>
        </p:txBody>
      </p:sp>
    </p:spTree>
    <p:extLst>
      <p:ext uri="{BB962C8B-B14F-4D97-AF65-F5344CB8AC3E}">
        <p14:creationId xmlns:p14="http://schemas.microsoft.com/office/powerpoint/2010/main" val="3412825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9ED1F-D784-9BCE-943D-56233F85CC5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C234D44-A349-1DBC-8C8E-5A31481DF638}"/>
              </a:ext>
            </a:extLst>
          </p:cNvPr>
          <p:cNvSpPr>
            <a:spLocks noGrp="1"/>
          </p:cNvSpPr>
          <p:nvPr>
            <p:ph type="title"/>
          </p:nvPr>
        </p:nvSpPr>
        <p:spPr/>
        <p:txBody>
          <a:bodyPr>
            <a:normAutofit/>
          </a:bodyPr>
          <a:lstStyle/>
          <a:p>
            <a:r>
              <a:rPr lang="fr-FR" sz="3200" b="1" kern="0" dirty="0">
                <a:effectLst/>
                <a:latin typeface="Times New Roman" panose="02020603050405020304" pitchFamily="18" charset="0"/>
                <a:ea typeface="Times New Roman" panose="02020603050405020304" pitchFamily="18" charset="0"/>
                <a:cs typeface="Times New Roman" panose="02020603050405020304" pitchFamily="18" charset="0"/>
              </a:rPr>
              <a:t>Cas d'usage client</a:t>
            </a:r>
            <a:endParaRPr lang="fr-FR" sz="3200" dirty="0"/>
          </a:p>
        </p:txBody>
      </p:sp>
      <p:sp>
        <p:nvSpPr>
          <p:cNvPr id="3" name="Espace réservé du contenu 2">
            <a:extLst>
              <a:ext uri="{FF2B5EF4-FFF2-40B4-BE49-F238E27FC236}">
                <a16:creationId xmlns:a16="http://schemas.microsoft.com/office/drawing/2014/main" id="{A6E45370-6B6E-CB86-0816-E797BC19E6A5}"/>
              </a:ext>
            </a:extLst>
          </p:cNvPr>
          <p:cNvSpPr>
            <a:spLocks noGrp="1"/>
          </p:cNvSpPr>
          <p:nvPr>
            <p:ph idx="1"/>
          </p:nvPr>
        </p:nvSpPr>
        <p:spPr/>
        <p:txBody>
          <a:bodyPr>
            <a:normAutofit/>
          </a:bodyPr>
          <a:lstStyle/>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Contexte client</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Problématique : Besoin d’une application permettant de visualiser des données géospatiales (par exemple, des sites clients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Objectif : Fournir une interface simple et interactive pour consulter des cartes, visualiser les sites clients, afficher un </a:t>
            </a:r>
            <a:r>
              <a:rPr lang="fr-FR"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Geojson</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et ajouter des markers sur la carte.</a:t>
            </a:r>
          </a:p>
          <a:p>
            <a:pPr marL="742950" lvl="1" indent="-285750">
              <a:buSzPts val="1000"/>
              <a:buFont typeface="Courier New" panose="02070309020205020404" pitchFamily="49" charset="0"/>
              <a:buChar char="o"/>
              <a:tabLst>
                <a:tab pos="914400" algn="l"/>
              </a:tabLst>
            </a:pP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Exemples de données</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latin typeface="Times New Roman" panose="02020603050405020304" pitchFamily="18" charset="0"/>
                <a:ea typeface="Times New Roman" panose="02020603050405020304" pitchFamily="18" charset="0"/>
                <a:cs typeface="Times New Roman" panose="02020603050405020304" pitchFamily="18" charset="0"/>
              </a:rPr>
              <a:t>S</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ites clients, </a:t>
            </a:r>
            <a:r>
              <a:rPr lang="fr-FR"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Geojson</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des régions de France.</a:t>
            </a:r>
          </a:p>
          <a:p>
            <a:pPr marL="457200" lvl="1" indent="0">
              <a:buSzPts val="1000"/>
              <a:buNone/>
              <a:tabLst>
                <a:tab pos="914400" algn="l"/>
              </a:tabLst>
            </a:pP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Bénéfices</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Amélioration de la prise de décision en fonction des données géospatiales.</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Expérience utilisateur enrichie avec une carte interactive.</a:t>
            </a:r>
          </a:p>
          <a:p>
            <a:pPr marL="742950" lvl="1" indent="-285750">
              <a:buSzPts val="1000"/>
              <a:buFont typeface="Courier New" panose="02070309020205020404" pitchFamily="49" charset="0"/>
              <a:buChar char="o"/>
              <a:tabLst>
                <a:tab pos="914400" algn="l"/>
              </a:tabLst>
            </a:pPr>
            <a:r>
              <a:rPr lang="fr-FR" sz="2000" kern="0" dirty="0">
                <a:latin typeface="Times New Roman" panose="02020603050405020304" pitchFamily="18" charset="0"/>
                <a:ea typeface="Aptos" panose="020B0004020202020204" pitchFamily="34" charset="0"/>
                <a:cs typeface="Times New Roman" panose="02020603050405020304" pitchFamily="18" charset="0"/>
              </a:rPr>
              <a:t>Carte qui est à jour grâce à une communauté très active</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fr-FR" sz="2000" dirty="0"/>
          </a:p>
        </p:txBody>
      </p:sp>
      <p:sp>
        <p:nvSpPr>
          <p:cNvPr id="4" name="Espace réservé du numéro de diapositive 3">
            <a:extLst>
              <a:ext uri="{FF2B5EF4-FFF2-40B4-BE49-F238E27FC236}">
                <a16:creationId xmlns:a16="http://schemas.microsoft.com/office/drawing/2014/main" id="{54711E3C-B175-FA6D-1C74-95332527197D}"/>
              </a:ext>
            </a:extLst>
          </p:cNvPr>
          <p:cNvSpPr>
            <a:spLocks noGrp="1"/>
          </p:cNvSpPr>
          <p:nvPr>
            <p:ph type="sldNum" sz="quarter" idx="12"/>
          </p:nvPr>
        </p:nvSpPr>
        <p:spPr/>
        <p:txBody>
          <a:bodyPr/>
          <a:lstStyle/>
          <a:p>
            <a:fld id="{F2D2C361-7486-4AB1-8DE5-A0E4E1B2CF91}" type="slidenum">
              <a:rPr lang="fr-FR" smtClean="0"/>
              <a:t>25</a:t>
            </a:fld>
            <a:endParaRPr lang="fr-FR"/>
          </a:p>
        </p:txBody>
      </p:sp>
    </p:spTree>
    <p:extLst>
      <p:ext uri="{BB962C8B-B14F-4D97-AF65-F5344CB8AC3E}">
        <p14:creationId xmlns:p14="http://schemas.microsoft.com/office/powerpoint/2010/main" val="3614626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1C034-E4A3-855D-916D-3CB7D5327F8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B72911D-2ABF-7730-CC67-5D908DAA9EB1}"/>
              </a:ext>
            </a:extLst>
          </p:cNvPr>
          <p:cNvSpPr>
            <a:spLocks noGrp="1"/>
          </p:cNvSpPr>
          <p:nvPr>
            <p:ph type="title"/>
          </p:nvPr>
        </p:nvSpPr>
        <p:spPr/>
        <p:txBody>
          <a:bodyPr>
            <a:normAutofit/>
          </a:bodyPr>
          <a:lstStyle/>
          <a:p>
            <a:r>
              <a:rPr lang="fr-FR" sz="3200" b="1" kern="0" dirty="0">
                <a:effectLst/>
                <a:latin typeface="Times New Roman" panose="02020603050405020304" pitchFamily="18" charset="0"/>
                <a:ea typeface="Times New Roman" panose="02020603050405020304" pitchFamily="18" charset="0"/>
              </a:rPr>
              <a:t>Architecture de la solution</a:t>
            </a:r>
            <a:r>
              <a:rPr lang="fr-FR" sz="3200" dirty="0">
                <a:effectLst/>
              </a:rPr>
              <a:t> </a:t>
            </a:r>
            <a:endParaRPr lang="fr-FR" sz="3200" dirty="0"/>
          </a:p>
        </p:txBody>
      </p:sp>
      <p:sp>
        <p:nvSpPr>
          <p:cNvPr id="4" name="Espace réservé du numéro de diapositive 3">
            <a:extLst>
              <a:ext uri="{FF2B5EF4-FFF2-40B4-BE49-F238E27FC236}">
                <a16:creationId xmlns:a16="http://schemas.microsoft.com/office/drawing/2014/main" id="{FE454191-CE7D-7447-DA0E-C63A7C223F24}"/>
              </a:ext>
            </a:extLst>
          </p:cNvPr>
          <p:cNvSpPr>
            <a:spLocks noGrp="1"/>
          </p:cNvSpPr>
          <p:nvPr>
            <p:ph type="sldNum" sz="quarter" idx="12"/>
          </p:nvPr>
        </p:nvSpPr>
        <p:spPr/>
        <p:txBody>
          <a:bodyPr/>
          <a:lstStyle/>
          <a:p>
            <a:fld id="{F2D2C361-7486-4AB1-8DE5-A0E4E1B2CF91}" type="slidenum">
              <a:rPr lang="fr-FR" smtClean="0"/>
              <a:t>26</a:t>
            </a:fld>
            <a:endParaRPr lang="fr-FR"/>
          </a:p>
        </p:txBody>
      </p:sp>
      <p:pic>
        <p:nvPicPr>
          <p:cNvPr id="24" name="Image 23" descr="Une image contenant texte, diagramme, capture d’écran, Plan&#10;&#10;Le contenu généré par l’IA peut être incorrect.">
            <a:extLst>
              <a:ext uri="{FF2B5EF4-FFF2-40B4-BE49-F238E27FC236}">
                <a16:creationId xmlns:a16="http://schemas.microsoft.com/office/drawing/2014/main" id="{ABD48AFF-7991-3B7F-BFC0-E5A8C5DA4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299" y="965200"/>
            <a:ext cx="4134427" cy="5664108"/>
          </a:xfrm>
          <a:prstGeom prst="rect">
            <a:avLst/>
          </a:prstGeom>
        </p:spPr>
      </p:pic>
    </p:spTree>
    <p:extLst>
      <p:ext uri="{BB962C8B-B14F-4D97-AF65-F5344CB8AC3E}">
        <p14:creationId xmlns:p14="http://schemas.microsoft.com/office/powerpoint/2010/main" val="1517739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AB348-E8A2-EF87-AB72-B80A5908CE7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FD089E-C3AB-5FDD-6CEF-1B842B99B43B}"/>
              </a:ext>
            </a:extLst>
          </p:cNvPr>
          <p:cNvSpPr>
            <a:spLocks noGrp="1"/>
          </p:cNvSpPr>
          <p:nvPr>
            <p:ph type="title"/>
          </p:nvPr>
        </p:nvSpPr>
        <p:spPr/>
        <p:txBody>
          <a:bodyPr>
            <a:normAutofit/>
          </a:bodyPr>
          <a:lstStyle/>
          <a:p>
            <a:r>
              <a:rPr lang="fr-FR" sz="3200" b="1" kern="0" dirty="0">
                <a:effectLst/>
                <a:latin typeface="Times New Roman" panose="02020603050405020304" pitchFamily="18" charset="0"/>
                <a:ea typeface="Times New Roman" panose="02020603050405020304" pitchFamily="18" charset="0"/>
              </a:rPr>
              <a:t>Le rôle du PCF (Power Apps Component Framework)</a:t>
            </a:r>
            <a:r>
              <a:rPr lang="fr-FR" sz="3200" dirty="0">
                <a:effectLst/>
              </a:rPr>
              <a:t> </a:t>
            </a:r>
            <a:endParaRPr lang="fr-FR" sz="3200" dirty="0"/>
          </a:p>
        </p:txBody>
      </p:sp>
      <p:sp>
        <p:nvSpPr>
          <p:cNvPr id="3" name="Espace réservé du contenu 2">
            <a:extLst>
              <a:ext uri="{FF2B5EF4-FFF2-40B4-BE49-F238E27FC236}">
                <a16:creationId xmlns:a16="http://schemas.microsoft.com/office/drawing/2014/main" id="{46CEAEB0-4967-ED86-43E1-8C43411B41B0}"/>
              </a:ext>
            </a:extLst>
          </p:cNvPr>
          <p:cNvSpPr>
            <a:spLocks noGrp="1"/>
          </p:cNvSpPr>
          <p:nvPr>
            <p:ph idx="1"/>
          </p:nvPr>
        </p:nvSpPr>
        <p:spPr>
          <a:xfrm>
            <a:off x="554090" y="1112967"/>
            <a:ext cx="10799710" cy="5080456"/>
          </a:xfrm>
        </p:spPr>
        <p:txBody>
          <a:bodyPr>
            <a:noAutofit/>
          </a:bodyPr>
          <a:lstStyle/>
          <a:p>
            <a:pPr marL="342900" lvl="0" indent="-342900">
              <a:buSzPts val="1000"/>
              <a:buFont typeface="Symbol" pitchFamily="2" charset="2"/>
              <a:buChar char=""/>
              <a:tabLst>
                <a:tab pos="457200" algn="l"/>
              </a:tabLst>
            </a:pPr>
            <a:r>
              <a:rPr lang="fr-F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Définition du PCF</a:t>
            </a: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 : Un PCF offre un cadre permettant de créer des composants personnalisés réutilisables pour Power </a:t>
            </a:r>
            <a:r>
              <a:rPr lang="fr-FR"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Apps.Un</a:t>
            </a: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 PCF est </a:t>
            </a:r>
            <a:r>
              <a:rPr lang="fr-FR" sz="1800" kern="0" dirty="0">
                <a:latin typeface="Times New Roman" panose="02020603050405020304" pitchFamily="18" charset="0"/>
                <a:ea typeface="Times New Roman" panose="02020603050405020304" pitchFamily="18" charset="0"/>
                <a:cs typeface="Times New Roman" panose="02020603050405020304" pitchFamily="18" charset="0"/>
              </a:rPr>
              <a:t>souvent caractérisé par des </a:t>
            </a: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paramètres d’entrées et de sorties.</a:t>
            </a:r>
          </a:p>
          <a:p>
            <a:pPr marL="0" lvl="0" indent="0">
              <a:buSzPts val="1000"/>
              <a:buNone/>
              <a:tabLst>
                <a:tab pos="457200" algn="l"/>
              </a:tabLst>
            </a:pPr>
            <a:endParaRPr lang="fr-FR" sz="1800" kern="0" dirty="0">
              <a:latin typeface="Times New Roman" panose="02020603050405020304" pitchFamily="18" charset="0"/>
              <a:ea typeface="Aptos" panose="020B0004020202020204" pitchFamily="34" charset="0"/>
              <a:cs typeface="Times New Roman" panose="02020603050405020304" pitchFamily="18" charset="0"/>
            </a:endParaRPr>
          </a:p>
          <a:p>
            <a:pPr marL="0" lvl="0" indent="0">
              <a:buSzPts val="1000"/>
              <a:buNone/>
              <a:tabLst>
                <a:tab pos="457200" algn="l"/>
              </a:tabLst>
            </a:pPr>
            <a:r>
              <a:rPr lang="fr-FR" sz="1800" kern="0" dirty="0">
                <a:effectLst/>
                <a:latin typeface="Times New Roman" panose="02020603050405020304" pitchFamily="18" charset="0"/>
                <a:ea typeface="Aptos" panose="020B0004020202020204" pitchFamily="34" charset="0"/>
                <a:cs typeface="Times New Roman" panose="02020603050405020304" pitchFamily="18" charset="0"/>
              </a:rPr>
              <a:t>	</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fr-F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Objectifs du PCF dans cette solution</a:t>
            </a: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Fournir un composant graphique interactif pour afficher la carte.</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Offrir une personnalisation plus poussée pour les utilisateurs (par exemple, ajout des marqueurs sur la carte, zoom, filtrage et un </a:t>
            </a:r>
            <a:r>
              <a:rPr lang="fr-FR"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geojson</a:t>
            </a: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 sur la carte).</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Faciliter l'interaction avec d'autres composants dans l'application Power Apps.</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buSzPts val="1000"/>
              <a:buFont typeface="Symbol" pitchFamily="2" charset="2"/>
              <a:buChar char=""/>
              <a:tabLst>
                <a:tab pos="457200" algn="l"/>
              </a:tabLst>
            </a:pPr>
            <a:r>
              <a:rPr lang="fr-F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Exemple de fonctionnalité PCF</a:t>
            </a: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800" kern="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Carte interactive</a:t>
            </a:r>
          </a:p>
          <a:p>
            <a:pPr marL="742950" lvl="1" indent="-285750">
              <a:buSzPts val="1000"/>
              <a:buFont typeface="Courier New" panose="02070309020205020404" pitchFamily="49" charset="0"/>
              <a:buChar char="o"/>
              <a:tabLst>
                <a:tab pos="914400" algn="l"/>
              </a:tabLst>
            </a:pP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ajout de marqueurs dynamiques</a:t>
            </a:r>
          </a:p>
          <a:p>
            <a:pPr marL="742950" lvl="1" indent="-285750">
              <a:buSzPts val="1000"/>
              <a:buFont typeface="Courier New" panose="02070309020205020404" pitchFamily="49" charset="0"/>
              <a:buChar char="o"/>
              <a:tabLst>
                <a:tab pos="914400" algn="l"/>
              </a:tabLst>
            </a:pP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affichage des informations associées à chaque marqueur</a:t>
            </a:r>
          </a:p>
          <a:p>
            <a:pPr marL="742950" lvl="1" indent="-285750">
              <a:buSzPts val="1000"/>
              <a:buFont typeface="Courier New" panose="02070309020205020404" pitchFamily="49" charset="0"/>
              <a:buChar char="o"/>
              <a:tabLst>
                <a:tab pos="914400" algn="l"/>
              </a:tabLst>
            </a:pP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Affichage d’un </a:t>
            </a:r>
            <a:r>
              <a:rPr lang="fr-FR"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geojson</a:t>
            </a: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 sur la carte</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endPar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D9E2BBED-2E3C-7CA4-E6F5-87DDC548985C}"/>
              </a:ext>
            </a:extLst>
          </p:cNvPr>
          <p:cNvSpPr>
            <a:spLocks noGrp="1"/>
          </p:cNvSpPr>
          <p:nvPr>
            <p:ph type="sldNum" sz="quarter" idx="12"/>
          </p:nvPr>
        </p:nvSpPr>
        <p:spPr/>
        <p:txBody>
          <a:bodyPr/>
          <a:lstStyle/>
          <a:p>
            <a:fld id="{F2D2C361-7486-4AB1-8DE5-A0E4E1B2CF91}" type="slidenum">
              <a:rPr lang="fr-FR" smtClean="0"/>
              <a:t>27</a:t>
            </a:fld>
            <a:endParaRPr lang="fr-FR" dirty="0"/>
          </a:p>
        </p:txBody>
      </p:sp>
      <p:graphicFrame>
        <p:nvGraphicFramePr>
          <p:cNvPr id="6" name="Diagramme 5">
            <a:extLst>
              <a:ext uri="{FF2B5EF4-FFF2-40B4-BE49-F238E27FC236}">
                <a16:creationId xmlns:a16="http://schemas.microsoft.com/office/drawing/2014/main" id="{041704A8-E1E4-DF44-EFF9-47465A7F2F7E}"/>
              </a:ext>
            </a:extLst>
          </p:cNvPr>
          <p:cNvGraphicFramePr/>
          <p:nvPr/>
        </p:nvGraphicFramePr>
        <p:xfrm>
          <a:off x="1168050" y="1778000"/>
          <a:ext cx="9520990" cy="939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0700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5E6D7-B7E6-3735-6009-0C3AA21310C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E4E528B-B7B1-09D1-D65D-28291A9AB8B3}"/>
              </a:ext>
            </a:extLst>
          </p:cNvPr>
          <p:cNvSpPr>
            <a:spLocks noGrp="1"/>
          </p:cNvSpPr>
          <p:nvPr>
            <p:ph type="title"/>
          </p:nvPr>
        </p:nvSpPr>
        <p:spPr/>
        <p:txBody>
          <a:bodyPr>
            <a:normAutofit/>
          </a:bodyPr>
          <a:lstStyle/>
          <a:p>
            <a:r>
              <a:rPr lang="fr-FR" sz="3200" b="1" kern="0" dirty="0">
                <a:effectLst/>
                <a:latin typeface="Times New Roman" panose="02020603050405020304" pitchFamily="18" charset="0"/>
                <a:ea typeface="Times New Roman" panose="02020603050405020304" pitchFamily="18" charset="0"/>
              </a:rPr>
              <a:t>Intégration d'</a:t>
            </a:r>
            <a:r>
              <a:rPr lang="fr-FR" sz="3200" b="1" kern="0" dirty="0" err="1">
                <a:effectLst/>
                <a:latin typeface="Times New Roman" panose="02020603050405020304" pitchFamily="18" charset="0"/>
                <a:ea typeface="Times New Roman" panose="02020603050405020304" pitchFamily="18" charset="0"/>
              </a:rPr>
              <a:t>OpenStreetMap</a:t>
            </a:r>
            <a:r>
              <a:rPr lang="fr-FR" sz="3200" dirty="0">
                <a:effectLst/>
              </a:rPr>
              <a:t> </a:t>
            </a:r>
            <a:endParaRPr lang="fr-FR" sz="3200" dirty="0"/>
          </a:p>
        </p:txBody>
      </p:sp>
      <p:sp>
        <p:nvSpPr>
          <p:cNvPr id="3" name="Espace réservé du contenu 2">
            <a:extLst>
              <a:ext uri="{FF2B5EF4-FFF2-40B4-BE49-F238E27FC236}">
                <a16:creationId xmlns:a16="http://schemas.microsoft.com/office/drawing/2014/main" id="{0851B2AB-41FD-5679-DF2B-7B9DBEBF7539}"/>
              </a:ext>
            </a:extLst>
          </p:cNvPr>
          <p:cNvSpPr>
            <a:spLocks noGrp="1"/>
          </p:cNvSpPr>
          <p:nvPr>
            <p:ph idx="1"/>
          </p:nvPr>
        </p:nvSpPr>
        <p:spPr/>
        <p:txBody>
          <a:bodyPr>
            <a:normAutofit/>
          </a:bodyPr>
          <a:lstStyle/>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Pourquoi </a:t>
            </a:r>
            <a:r>
              <a:rPr lang="fr-FR" sz="20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OpenStreetMap</a:t>
            </a: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mj-lt"/>
              <a:buAutoNum type="arabicPeriod"/>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Carte libre et gratuite.</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mj-lt"/>
              <a:buAutoNum type="arabicPeriod"/>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Large couverture géographique.</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mj-lt"/>
              <a:buAutoNum type="arabicPeriod"/>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Personnalisable et adaptable aux besoins spécifiques.</a:t>
            </a:r>
          </a:p>
          <a:p>
            <a:pPr marL="742950" lvl="1" indent="-285750">
              <a:buSzPts val="1000"/>
              <a:buFont typeface="+mj-lt"/>
              <a:buAutoNum type="arabicPeriod"/>
              <a:tabLst>
                <a:tab pos="914400" algn="l"/>
              </a:tabLst>
            </a:pPr>
            <a:r>
              <a:rPr lang="fr-FR" sz="2000" kern="0" dirty="0">
                <a:latin typeface="Times New Roman" panose="02020603050405020304" pitchFamily="18" charset="0"/>
                <a:ea typeface="Aptos" panose="020B0004020202020204" pitchFamily="34" charset="0"/>
                <a:cs typeface="Times New Roman" panose="02020603050405020304" pitchFamily="18" charset="0"/>
              </a:rPr>
              <a:t>Carto à jour et une communauté très active</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914400" lvl="2" indent="0">
              <a:buNone/>
            </a:pPr>
            <a:endParaRPr lang="fr-FR" kern="0" dirty="0">
              <a:latin typeface="Times New Roman" panose="02020603050405020304" pitchFamily="18" charset="0"/>
              <a:cs typeface="Times New Roman" panose="02020603050405020304" pitchFamily="18" charset="0"/>
            </a:endParaRPr>
          </a:p>
          <a:p>
            <a:pPr lvl="2">
              <a:buFont typeface="Wingdings" pitchFamily="2" charset="2"/>
              <a:buChar char="v"/>
            </a:pPr>
            <a:endParaRPr lang="fr-FR" kern="0" dirty="0">
              <a:latin typeface="Times New Roman" panose="02020603050405020304" pitchFamily="18" charset="0"/>
              <a:cs typeface="Times New Roman" panose="02020603050405020304" pitchFamily="18" charset="0"/>
            </a:endParaRPr>
          </a:p>
          <a:p>
            <a:pPr lvl="2">
              <a:buFont typeface="Wingdings" pitchFamily="2" charset="2"/>
              <a:buChar char="v"/>
            </a:pPr>
            <a:endParaRPr lang="fr-FR" kern="0" dirty="0">
              <a:latin typeface="Times New Roman" panose="02020603050405020304" pitchFamily="18"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0D24B363-2966-E307-48DE-C72BA6A79678}"/>
              </a:ext>
            </a:extLst>
          </p:cNvPr>
          <p:cNvSpPr>
            <a:spLocks noGrp="1"/>
          </p:cNvSpPr>
          <p:nvPr>
            <p:ph type="sldNum" sz="quarter" idx="12"/>
          </p:nvPr>
        </p:nvSpPr>
        <p:spPr/>
        <p:txBody>
          <a:bodyPr/>
          <a:lstStyle/>
          <a:p>
            <a:fld id="{F2D2C361-7486-4AB1-8DE5-A0E4E1B2CF91}" type="slidenum">
              <a:rPr lang="fr-FR" smtClean="0"/>
              <a:t>28</a:t>
            </a:fld>
            <a:endParaRPr lang="fr-FR"/>
          </a:p>
        </p:txBody>
      </p:sp>
    </p:spTree>
    <p:extLst>
      <p:ext uri="{BB962C8B-B14F-4D97-AF65-F5344CB8AC3E}">
        <p14:creationId xmlns:p14="http://schemas.microsoft.com/office/powerpoint/2010/main" val="190404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8668F-0600-C3D5-7336-AD7A5965BDA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5883941-6CE2-D689-88F4-DF077B3D5D9A}"/>
              </a:ext>
            </a:extLst>
          </p:cNvPr>
          <p:cNvSpPr>
            <a:spLocks noGrp="1"/>
          </p:cNvSpPr>
          <p:nvPr>
            <p:ph type="title"/>
          </p:nvPr>
        </p:nvSpPr>
        <p:spPr/>
        <p:txBody>
          <a:bodyPr>
            <a:normAutofit/>
          </a:bodyPr>
          <a:lstStyle/>
          <a:p>
            <a:r>
              <a:rPr lang="fr-FR" sz="3200" b="1" kern="0" dirty="0">
                <a:effectLst/>
                <a:latin typeface="Times New Roman" panose="02020603050405020304" pitchFamily="18" charset="0"/>
                <a:ea typeface="Times New Roman" panose="02020603050405020304" pitchFamily="18" charset="0"/>
              </a:rPr>
              <a:t>Intégration d'</a:t>
            </a:r>
            <a:r>
              <a:rPr lang="fr-FR" sz="3200" b="1" kern="0" dirty="0" err="1">
                <a:effectLst/>
                <a:latin typeface="Times New Roman" panose="02020603050405020304" pitchFamily="18" charset="0"/>
                <a:ea typeface="Times New Roman" panose="02020603050405020304" pitchFamily="18" charset="0"/>
              </a:rPr>
              <a:t>OpenStreetMap</a:t>
            </a:r>
            <a:r>
              <a:rPr lang="fr-FR" sz="3200" dirty="0">
                <a:effectLst/>
              </a:rPr>
              <a:t> </a:t>
            </a:r>
            <a:endParaRPr lang="fr-FR" sz="3200" dirty="0"/>
          </a:p>
        </p:txBody>
      </p:sp>
      <p:sp>
        <p:nvSpPr>
          <p:cNvPr id="3" name="Espace réservé du contenu 2">
            <a:extLst>
              <a:ext uri="{FF2B5EF4-FFF2-40B4-BE49-F238E27FC236}">
                <a16:creationId xmlns:a16="http://schemas.microsoft.com/office/drawing/2014/main" id="{A7DA9ADF-8718-2E50-8367-5E5132A30E03}"/>
              </a:ext>
            </a:extLst>
          </p:cNvPr>
          <p:cNvSpPr>
            <a:spLocks noGrp="1"/>
          </p:cNvSpPr>
          <p:nvPr>
            <p:ph idx="1"/>
          </p:nvPr>
        </p:nvSpPr>
        <p:spPr/>
        <p:txBody>
          <a:bodyPr>
            <a:normAutofit/>
          </a:bodyPr>
          <a:lstStyle/>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Mécanisme d'intégration</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latin typeface="Times New Roman" panose="02020603050405020304" pitchFamily="18" charset="0"/>
                <a:ea typeface="Aptos" panose="020B0004020202020204" pitchFamily="34" charset="0"/>
                <a:cs typeface="Times New Roman" panose="02020603050405020304" pitchFamily="18" charset="0"/>
              </a:rPr>
              <a:t>Les prérequis</a:t>
            </a:r>
          </a:p>
          <a:p>
            <a:pPr lvl="2">
              <a:buFont typeface="Wingdings" pitchFamily="2" charset="2"/>
              <a:buChar char="v"/>
            </a:pPr>
            <a:r>
              <a:rPr lang="fr-FR" kern="0" dirty="0">
                <a:latin typeface="Times New Roman" panose="02020603050405020304" pitchFamily="18" charset="0"/>
                <a:cs typeface="Times New Roman" panose="02020603050405020304" pitchFamily="18" charset="0"/>
              </a:rPr>
              <a:t>Visual studio code</a:t>
            </a:r>
          </a:p>
          <a:p>
            <a:pPr lvl="2">
              <a:buFont typeface="Wingdings" pitchFamily="2" charset="2"/>
              <a:buChar char="v"/>
            </a:pPr>
            <a:r>
              <a:rPr lang="fr-FR" kern="0" dirty="0">
                <a:latin typeface="Times New Roman" panose="02020603050405020304" pitchFamily="18" charset="0"/>
                <a:cs typeface="Times New Roman" panose="02020603050405020304" pitchFamily="18" charset="0"/>
              </a:rPr>
              <a:t>Installation de </a:t>
            </a:r>
            <a:r>
              <a:rPr lang="fr-FR" kern="0" dirty="0" err="1">
                <a:latin typeface="Times New Roman" panose="02020603050405020304" pitchFamily="18" charset="0"/>
                <a:cs typeface="Times New Roman" panose="02020603050405020304" pitchFamily="18" charset="0"/>
              </a:rPr>
              <a:t>Nodejs</a:t>
            </a:r>
            <a:endParaRPr lang="fr-FR" kern="0" dirty="0">
              <a:latin typeface="Times New Roman" panose="02020603050405020304" pitchFamily="18" charset="0"/>
              <a:cs typeface="Times New Roman" panose="02020603050405020304" pitchFamily="18" charset="0"/>
            </a:endParaRPr>
          </a:p>
          <a:p>
            <a:pPr lvl="2">
              <a:buFont typeface="Wingdings" pitchFamily="2" charset="2"/>
              <a:buChar char="v"/>
            </a:pPr>
            <a:r>
              <a:rPr lang="fr-FR" kern="0" dirty="0">
                <a:latin typeface="Times New Roman" panose="02020603050405020304" pitchFamily="18" charset="0"/>
                <a:cs typeface="Times New Roman" panose="02020603050405020304" pitchFamily="18" charset="0"/>
              </a:rPr>
              <a:t>Installation du </a:t>
            </a:r>
            <a:r>
              <a:rPr lang="fr-FR" kern="0" dirty="0" err="1">
                <a:latin typeface="Times New Roman" panose="02020603050405020304" pitchFamily="18" charset="0"/>
                <a:cs typeface="Times New Roman" panose="02020603050405020304" pitchFamily="18" charset="0"/>
              </a:rPr>
              <a:t>pac</a:t>
            </a:r>
            <a:r>
              <a:rPr lang="fr-FR" kern="0" dirty="0">
                <a:latin typeface="Times New Roman" panose="02020603050405020304" pitchFamily="18" charset="0"/>
                <a:cs typeface="Times New Roman" panose="02020603050405020304" pitchFamily="18" charset="0"/>
              </a:rPr>
              <a:t> CLI</a:t>
            </a:r>
          </a:p>
          <a:p>
            <a:pPr lvl="2">
              <a:buFont typeface="Wingdings" pitchFamily="2" charset="2"/>
              <a:buChar char="v"/>
            </a:pPr>
            <a:r>
              <a:rPr lang="fr-FR" kern="0" dirty="0">
                <a:latin typeface="Times New Roman" panose="02020603050405020304" pitchFamily="18" charset="0"/>
                <a:cs typeface="Times New Roman" panose="02020603050405020304" pitchFamily="18" charset="0"/>
              </a:rPr>
              <a:t>Initialisation du projet </a:t>
            </a:r>
          </a:p>
          <a:p>
            <a:pPr lvl="2">
              <a:buFont typeface="Wingdings" pitchFamily="2" charset="2"/>
              <a:buChar char="v"/>
            </a:pPr>
            <a:r>
              <a:rPr lang="fr-FR" kern="0" dirty="0">
                <a:latin typeface="Times New Roman" panose="02020603050405020304" pitchFamily="18" charset="0"/>
                <a:cs typeface="Times New Roman" panose="02020603050405020304" pitchFamily="18" charset="0"/>
              </a:rPr>
              <a:t>Installation de la bibliothèque </a:t>
            </a:r>
            <a:r>
              <a:rPr lang="fr-FR" b="1" kern="0" dirty="0" err="1">
                <a:effectLst/>
                <a:latin typeface="Times New Roman" panose="02020603050405020304" pitchFamily="18" charset="0"/>
                <a:ea typeface="Times New Roman" panose="02020603050405020304" pitchFamily="18" charset="0"/>
                <a:cs typeface="Times New Roman" panose="02020603050405020304" pitchFamily="18" charset="0"/>
              </a:rPr>
              <a:t>Leaflet.js</a:t>
            </a:r>
            <a:r>
              <a:rPr lang="fr-FR"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kern="0" dirty="0">
              <a:latin typeface="Times New Roman" panose="02020603050405020304" pitchFamily="18" charset="0"/>
              <a:cs typeface="Times New Roman" panose="02020603050405020304" pitchFamily="18" charset="0"/>
            </a:endParaRPr>
          </a:p>
          <a:p>
            <a:pPr lvl="2">
              <a:buFont typeface="Wingdings" pitchFamily="2" charset="2"/>
              <a:buChar char="v"/>
            </a:pPr>
            <a:endParaRPr lang="fr-FR" kern="0" dirty="0">
              <a:latin typeface="Times New Roman" panose="02020603050405020304" pitchFamily="18" charset="0"/>
              <a:cs typeface="Times New Roman" panose="02020603050405020304" pitchFamily="18" charset="0"/>
            </a:endParaRPr>
          </a:p>
          <a:p>
            <a:pPr lvl="2">
              <a:buFont typeface="Wingdings" pitchFamily="2" charset="2"/>
              <a:buChar char="v"/>
            </a:pPr>
            <a:endParaRPr lang="fr-FR" kern="0" dirty="0">
              <a:latin typeface="Times New Roman" panose="02020603050405020304" pitchFamily="18"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4F816138-9F7A-CD72-E238-D167265D22EF}"/>
              </a:ext>
            </a:extLst>
          </p:cNvPr>
          <p:cNvSpPr>
            <a:spLocks noGrp="1"/>
          </p:cNvSpPr>
          <p:nvPr>
            <p:ph type="sldNum" sz="quarter" idx="12"/>
          </p:nvPr>
        </p:nvSpPr>
        <p:spPr/>
        <p:txBody>
          <a:bodyPr/>
          <a:lstStyle/>
          <a:p>
            <a:fld id="{F2D2C361-7486-4AB1-8DE5-A0E4E1B2CF91}" type="slidenum">
              <a:rPr lang="fr-FR" smtClean="0"/>
              <a:t>29</a:t>
            </a:fld>
            <a:endParaRPr lang="fr-FR"/>
          </a:p>
        </p:txBody>
      </p:sp>
    </p:spTree>
    <p:extLst>
      <p:ext uri="{BB962C8B-B14F-4D97-AF65-F5344CB8AC3E}">
        <p14:creationId xmlns:p14="http://schemas.microsoft.com/office/powerpoint/2010/main" val="2428803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149860" y="408350"/>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 name="ZoneTexte 1">
            <a:extLst>
              <a:ext uri="{FF2B5EF4-FFF2-40B4-BE49-F238E27FC236}">
                <a16:creationId xmlns:a16="http://schemas.microsoft.com/office/drawing/2014/main" id="{057949E5-C76B-41E4-A234-9FEFD8E7727C}"/>
              </a:ext>
            </a:extLst>
          </p:cNvPr>
          <p:cNvSpPr txBox="1"/>
          <p:nvPr/>
        </p:nvSpPr>
        <p:spPr>
          <a:xfrm>
            <a:off x="5882452" y="136008"/>
            <a:ext cx="413896" cy="369332"/>
          </a:xfrm>
          <a:prstGeom prst="rect">
            <a:avLst/>
          </a:prstGeom>
          <a:noFill/>
        </p:spPr>
        <p:txBody>
          <a:bodyPr wrap="none" rtlCol="0">
            <a:spAutoFit/>
          </a:bodyPr>
          <a:lstStyle/>
          <a:p>
            <a:r>
              <a:rPr lang="fr-FR" i="1">
                <a:solidFill>
                  <a:schemeClr val="tx1">
                    <a:lumMod val="65000"/>
                    <a:lumOff val="35000"/>
                  </a:schemeClr>
                </a:solidFill>
                <a:latin typeface="Segoe UI" panose="020B0502040204020203" pitchFamily="34" charset="0"/>
                <a:cs typeface="Segoe UI" panose="020B0502040204020203" pitchFamily="34" charset="0"/>
              </a:rPr>
              <a:t>Le</a:t>
            </a:r>
          </a:p>
        </p:txBody>
      </p:sp>
      <p:sp>
        <p:nvSpPr>
          <p:cNvPr id="43" name="ZoneTexte 42">
            <a:extLst>
              <a:ext uri="{FF2B5EF4-FFF2-40B4-BE49-F238E27FC236}">
                <a16:creationId xmlns:a16="http://schemas.microsoft.com/office/drawing/2014/main" id="{2C5CF5A8-3BD5-48C7-ABCB-0D4E764CF6D1}"/>
              </a:ext>
            </a:extLst>
          </p:cNvPr>
          <p:cNvSpPr txBox="1"/>
          <p:nvPr/>
        </p:nvSpPr>
        <p:spPr>
          <a:xfrm>
            <a:off x="4530773" y="1328994"/>
            <a:ext cx="3117265"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Un événement organisé par…</a:t>
            </a:r>
          </a:p>
        </p:txBody>
      </p:sp>
      <p:pic>
        <p:nvPicPr>
          <p:cNvPr id="40" name="Image 39">
            <a:extLst>
              <a:ext uri="{FF2B5EF4-FFF2-40B4-BE49-F238E27FC236}">
                <a16:creationId xmlns:a16="http://schemas.microsoft.com/office/drawing/2014/main" id="{B99A5B8E-3F8C-413F-80CE-5B954AD816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20132" y="1895172"/>
            <a:ext cx="2247476" cy="2247476"/>
          </a:xfrm>
          <a:prstGeom prst="rect">
            <a:avLst/>
          </a:prstGeom>
        </p:spPr>
      </p:pic>
      <p:pic>
        <p:nvPicPr>
          <p:cNvPr id="45" name="Image 44" descr="Une image contenant texte, signe, clipart&#10;&#10;Description générée automatiquement">
            <a:extLst>
              <a:ext uri="{FF2B5EF4-FFF2-40B4-BE49-F238E27FC236}">
                <a16:creationId xmlns:a16="http://schemas.microsoft.com/office/drawing/2014/main" id="{5EEF6BD0-E7EE-46DE-AFFB-B7878B3947EF}"/>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3343" y="4134133"/>
            <a:ext cx="3519488" cy="2097591"/>
          </a:xfrm>
          <a:prstGeom prst="rect">
            <a:avLst/>
          </a:prstGeom>
        </p:spPr>
      </p:pic>
      <p:sp>
        <p:nvSpPr>
          <p:cNvPr id="49" name="ZoneTexte 48">
            <a:extLst>
              <a:ext uri="{FF2B5EF4-FFF2-40B4-BE49-F238E27FC236}">
                <a16:creationId xmlns:a16="http://schemas.microsoft.com/office/drawing/2014/main" id="{B0B9418A-40E0-41A6-B1FF-CB0910239602}"/>
              </a:ext>
            </a:extLst>
          </p:cNvPr>
          <p:cNvSpPr txBox="1"/>
          <p:nvPr/>
        </p:nvSpPr>
        <p:spPr>
          <a:xfrm>
            <a:off x="3783060" y="2757300"/>
            <a:ext cx="6675389"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https://bizappsfrenchcommunity.com/</a:t>
            </a:r>
          </a:p>
        </p:txBody>
      </p:sp>
      <p:sp>
        <p:nvSpPr>
          <p:cNvPr id="50" name="ZoneTexte 49">
            <a:extLst>
              <a:ext uri="{FF2B5EF4-FFF2-40B4-BE49-F238E27FC236}">
                <a16:creationId xmlns:a16="http://schemas.microsoft.com/office/drawing/2014/main" id="{C412D839-4B7B-4B71-A64E-A034C5FBB180}"/>
              </a:ext>
            </a:extLst>
          </p:cNvPr>
          <p:cNvSpPr txBox="1"/>
          <p:nvPr/>
        </p:nvSpPr>
        <p:spPr>
          <a:xfrm>
            <a:off x="4530773" y="4093273"/>
            <a:ext cx="2286460"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En association avec…</a:t>
            </a:r>
          </a:p>
        </p:txBody>
      </p:sp>
      <p:sp>
        <p:nvSpPr>
          <p:cNvPr id="51" name="ZoneTexte 50">
            <a:extLst>
              <a:ext uri="{FF2B5EF4-FFF2-40B4-BE49-F238E27FC236}">
                <a16:creationId xmlns:a16="http://schemas.microsoft.com/office/drawing/2014/main" id="{5127C032-063A-4B63-B694-127C12F8B489}"/>
              </a:ext>
            </a:extLst>
          </p:cNvPr>
          <p:cNvSpPr txBox="1"/>
          <p:nvPr/>
        </p:nvSpPr>
        <p:spPr>
          <a:xfrm>
            <a:off x="4230108" y="5543139"/>
            <a:ext cx="2887790"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https://ppfc.fr/</a:t>
            </a:r>
          </a:p>
        </p:txBody>
      </p:sp>
    </p:spTree>
    <p:extLst>
      <p:ext uri="{BB962C8B-B14F-4D97-AF65-F5344CB8AC3E}">
        <p14:creationId xmlns:p14="http://schemas.microsoft.com/office/powerpoint/2010/main" val="1958773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FE28E-FF65-9689-EC3A-CA9CC84CB6D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468A2E6-3C33-CDB4-7CC9-42F136F60DF4}"/>
              </a:ext>
            </a:extLst>
          </p:cNvPr>
          <p:cNvSpPr>
            <a:spLocks noGrp="1"/>
          </p:cNvSpPr>
          <p:nvPr>
            <p:ph type="title"/>
          </p:nvPr>
        </p:nvSpPr>
        <p:spPr/>
        <p:txBody>
          <a:bodyPr>
            <a:normAutofit/>
          </a:bodyPr>
          <a:lstStyle/>
          <a:p>
            <a:r>
              <a:rPr lang="fr-FR" sz="3200" b="1" kern="0" dirty="0">
                <a:effectLst/>
                <a:latin typeface="Times New Roman" panose="02020603050405020304" pitchFamily="18" charset="0"/>
                <a:ea typeface="Times New Roman" panose="02020603050405020304" pitchFamily="18" charset="0"/>
              </a:rPr>
              <a:t>Intégration d'</a:t>
            </a:r>
            <a:r>
              <a:rPr lang="fr-FR" sz="3200" b="1" kern="0" dirty="0" err="1">
                <a:effectLst/>
                <a:latin typeface="Times New Roman" panose="02020603050405020304" pitchFamily="18" charset="0"/>
                <a:ea typeface="Times New Roman" panose="02020603050405020304" pitchFamily="18" charset="0"/>
              </a:rPr>
              <a:t>OpenStreetMap</a:t>
            </a:r>
            <a:r>
              <a:rPr lang="fr-FR" sz="3200" dirty="0">
                <a:effectLst/>
              </a:rPr>
              <a:t> </a:t>
            </a:r>
            <a:endParaRPr lang="fr-FR" sz="3200" dirty="0"/>
          </a:p>
        </p:txBody>
      </p:sp>
      <p:sp>
        <p:nvSpPr>
          <p:cNvPr id="3" name="Espace réservé du contenu 2">
            <a:extLst>
              <a:ext uri="{FF2B5EF4-FFF2-40B4-BE49-F238E27FC236}">
                <a16:creationId xmlns:a16="http://schemas.microsoft.com/office/drawing/2014/main" id="{109432E8-BD16-0A6E-8353-2D50EAEEB471}"/>
              </a:ext>
            </a:extLst>
          </p:cNvPr>
          <p:cNvSpPr>
            <a:spLocks noGrp="1"/>
          </p:cNvSpPr>
          <p:nvPr>
            <p:ph idx="1"/>
          </p:nvPr>
        </p:nvSpPr>
        <p:spPr/>
        <p:txBody>
          <a:bodyPr>
            <a:normAutofit/>
          </a:bodyPr>
          <a:lstStyle/>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Mécanisme d'intégration</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buSzPts val="1000"/>
              <a:buNone/>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000" kern="0" dirty="0">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latin typeface="Times New Roman" panose="02020603050405020304" pitchFamily="18" charset="0"/>
                <a:ea typeface="Aptos" panose="020B0004020202020204" pitchFamily="34" charset="0"/>
                <a:cs typeface="Times New Roman" panose="02020603050405020304" pitchFamily="18" charset="0"/>
              </a:rPr>
              <a:t>Intégration</a:t>
            </a:r>
            <a:br>
              <a:rPr lang="fr-FR" sz="2000" kern="0" dirty="0">
                <a:latin typeface="Times New Roman" panose="02020603050405020304" pitchFamily="18" charset="0"/>
                <a:ea typeface="Aptos" panose="020B0004020202020204" pitchFamily="34" charset="0"/>
                <a:cs typeface="Times New Roman" panose="02020603050405020304" pitchFamily="18" charset="0"/>
              </a:rPr>
            </a:br>
            <a:r>
              <a:rPr lang="fr-FR" sz="2000" kern="0" dirty="0">
                <a:latin typeface="Times New Roman" panose="02020603050405020304" pitchFamily="18" charset="0"/>
                <a:ea typeface="Aptos" panose="020B0004020202020204" pitchFamily="34" charset="0"/>
                <a:cs typeface="Times New Roman" panose="02020603050405020304" pitchFamily="18" charset="0"/>
              </a:rPr>
              <a:t>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lvl="2">
              <a:buFont typeface="Wingdings" pitchFamily="2" charset="2"/>
              <a:buChar char="v"/>
            </a:pPr>
            <a:r>
              <a:rPr lang="fr-FR" kern="0" dirty="0">
                <a:latin typeface="Times New Roman" panose="02020603050405020304" pitchFamily="18" charset="0"/>
                <a:cs typeface="Times New Roman" panose="02020603050405020304" pitchFamily="18" charset="0"/>
              </a:rPr>
              <a:t>Développement des fonctionnalités</a:t>
            </a:r>
          </a:p>
          <a:p>
            <a:pPr lvl="2">
              <a:buFont typeface="Wingdings" pitchFamily="2" charset="2"/>
              <a:buChar char="v"/>
            </a:pPr>
            <a:r>
              <a:rPr lang="fr-FR" kern="0" dirty="0">
                <a:latin typeface="Times New Roman" panose="02020603050405020304" pitchFamily="18" charset="0"/>
                <a:cs typeface="Times New Roman" panose="02020603050405020304" pitchFamily="18" charset="0"/>
              </a:rPr>
              <a:t>Run et test</a:t>
            </a:r>
          </a:p>
          <a:p>
            <a:pPr lvl="2">
              <a:buFont typeface="Wingdings" pitchFamily="2" charset="2"/>
              <a:buChar char="v"/>
            </a:pPr>
            <a:r>
              <a:rPr lang="fr-FR" kern="0" dirty="0">
                <a:latin typeface="Times New Roman" panose="02020603050405020304" pitchFamily="18" charset="0"/>
                <a:cs typeface="Times New Roman" panose="02020603050405020304" pitchFamily="18" charset="0"/>
              </a:rPr>
              <a:t>Déploiement</a:t>
            </a:r>
          </a:p>
          <a:p>
            <a:pPr lvl="2">
              <a:buFont typeface="Wingdings" pitchFamily="2" charset="2"/>
              <a:buChar char="v"/>
            </a:pPr>
            <a:endParaRPr lang="fr-FR" kern="0" dirty="0">
              <a:latin typeface="Times New Roman" panose="02020603050405020304" pitchFamily="18" charset="0"/>
              <a:cs typeface="Times New Roman" panose="02020603050405020304" pitchFamily="18" charset="0"/>
            </a:endParaRPr>
          </a:p>
          <a:p>
            <a:pPr lvl="2">
              <a:buFont typeface="Wingdings" pitchFamily="2" charset="2"/>
              <a:buChar char="v"/>
            </a:pPr>
            <a:endParaRPr lang="fr-FR" kern="0" dirty="0">
              <a:latin typeface="Times New Roman" panose="02020603050405020304" pitchFamily="18" charset="0"/>
              <a:cs typeface="Times New Roman" panose="02020603050405020304" pitchFamily="18" charset="0"/>
            </a:endParaRPr>
          </a:p>
          <a:p>
            <a:pPr lvl="2">
              <a:buFont typeface="Wingdings" pitchFamily="2" charset="2"/>
              <a:buChar char="v"/>
            </a:pPr>
            <a:endParaRPr lang="fr-FR" kern="0" dirty="0">
              <a:latin typeface="Times New Roman" panose="02020603050405020304" pitchFamily="18"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08DBB321-25C5-F3D4-603E-1D41FE8D730B}"/>
              </a:ext>
            </a:extLst>
          </p:cNvPr>
          <p:cNvSpPr>
            <a:spLocks noGrp="1"/>
          </p:cNvSpPr>
          <p:nvPr>
            <p:ph type="sldNum" sz="quarter" idx="12"/>
          </p:nvPr>
        </p:nvSpPr>
        <p:spPr/>
        <p:txBody>
          <a:bodyPr/>
          <a:lstStyle/>
          <a:p>
            <a:fld id="{F2D2C361-7486-4AB1-8DE5-A0E4E1B2CF91}" type="slidenum">
              <a:rPr lang="fr-FR" smtClean="0"/>
              <a:t>30</a:t>
            </a:fld>
            <a:endParaRPr lang="fr-FR"/>
          </a:p>
        </p:txBody>
      </p:sp>
    </p:spTree>
    <p:extLst>
      <p:ext uri="{BB962C8B-B14F-4D97-AF65-F5344CB8AC3E}">
        <p14:creationId xmlns:p14="http://schemas.microsoft.com/office/powerpoint/2010/main" val="1488957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D06DC-FF4B-AC2B-FE6D-43AC46FED63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98E59EE-2B9A-43A6-6890-D6746D0D290B}"/>
              </a:ext>
            </a:extLst>
          </p:cNvPr>
          <p:cNvSpPr>
            <a:spLocks noGrp="1"/>
          </p:cNvSpPr>
          <p:nvPr>
            <p:ph type="title"/>
          </p:nvPr>
        </p:nvSpPr>
        <p:spPr/>
        <p:txBody>
          <a:bodyPr>
            <a:normAutofit/>
          </a:bodyPr>
          <a:lstStyle/>
          <a:p>
            <a:r>
              <a:rPr lang="fr-FR" sz="3200" b="1" kern="0" dirty="0">
                <a:effectLst/>
                <a:latin typeface="Times New Roman" panose="02020603050405020304" pitchFamily="18" charset="0"/>
                <a:ea typeface="Times New Roman" panose="02020603050405020304" pitchFamily="18" charset="0"/>
              </a:rPr>
              <a:t>Démonstration de l’intégration dans Power Apps Canvas</a:t>
            </a:r>
            <a:r>
              <a:rPr lang="fr-FR" sz="3200" dirty="0">
                <a:effectLst/>
              </a:rPr>
              <a:t> </a:t>
            </a:r>
            <a:endParaRPr lang="fr-FR" sz="3200" dirty="0"/>
          </a:p>
        </p:txBody>
      </p:sp>
      <p:sp>
        <p:nvSpPr>
          <p:cNvPr id="3" name="Espace réservé du contenu 2">
            <a:extLst>
              <a:ext uri="{FF2B5EF4-FFF2-40B4-BE49-F238E27FC236}">
                <a16:creationId xmlns:a16="http://schemas.microsoft.com/office/drawing/2014/main" id="{E5118AF1-B66D-AEE9-CF58-582502A7C9E8}"/>
              </a:ext>
            </a:extLst>
          </p:cNvPr>
          <p:cNvSpPr>
            <a:spLocks noGrp="1"/>
          </p:cNvSpPr>
          <p:nvPr>
            <p:ph idx="1"/>
          </p:nvPr>
        </p:nvSpPr>
        <p:spPr/>
        <p:txBody>
          <a:bodyPr>
            <a:normAutofit/>
          </a:bodyPr>
          <a:lstStyle/>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Présentation du flux</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Ajouter le PCF dans Power Apps Canvas.</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Configuration du composant pour charger les données géospatiales.</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Visualisation des points et du </a:t>
            </a:r>
            <a:r>
              <a:rPr lang="fr-FR"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geojson</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sur la carte dans l'application.</a:t>
            </a:r>
            <a:endParaRPr lang="fr-FR" sz="2000" kern="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Exemple d’interaction</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Cliquez sur un marqueur pour afficher les détails associés.</a:t>
            </a:r>
          </a:p>
          <a:p>
            <a:pPr marL="742950" lvl="1" indent="-285750">
              <a:buSzPts val="1000"/>
              <a:buFont typeface="Courier New" panose="02070309020205020404" pitchFamily="49" charset="0"/>
              <a:buChar char="o"/>
              <a:tabLst>
                <a:tab pos="914400" algn="l"/>
              </a:tabLst>
            </a:pPr>
            <a:r>
              <a:rPr lang="fr-FR" sz="2000" kern="0" dirty="0">
                <a:latin typeface="Times New Roman" panose="02020603050405020304" pitchFamily="18" charset="0"/>
                <a:cs typeface="Times New Roman" panose="02020603050405020304" pitchFamily="18" charset="0"/>
              </a:rPr>
              <a:t>Changer de région pour afficher les contours de la région</a:t>
            </a:r>
            <a:endParaRPr lang="fr-FR" sz="2000" dirty="0"/>
          </a:p>
        </p:txBody>
      </p:sp>
      <p:sp>
        <p:nvSpPr>
          <p:cNvPr id="4" name="Espace réservé du numéro de diapositive 3">
            <a:extLst>
              <a:ext uri="{FF2B5EF4-FFF2-40B4-BE49-F238E27FC236}">
                <a16:creationId xmlns:a16="http://schemas.microsoft.com/office/drawing/2014/main" id="{72E8B891-F0CB-30BE-F6C5-34FD42760008}"/>
              </a:ext>
            </a:extLst>
          </p:cNvPr>
          <p:cNvSpPr>
            <a:spLocks noGrp="1"/>
          </p:cNvSpPr>
          <p:nvPr>
            <p:ph type="sldNum" sz="quarter" idx="12"/>
          </p:nvPr>
        </p:nvSpPr>
        <p:spPr/>
        <p:txBody>
          <a:bodyPr/>
          <a:lstStyle/>
          <a:p>
            <a:fld id="{F2D2C361-7486-4AB1-8DE5-A0E4E1B2CF91}" type="slidenum">
              <a:rPr lang="fr-FR" smtClean="0"/>
              <a:t>31</a:t>
            </a:fld>
            <a:endParaRPr lang="fr-FR"/>
          </a:p>
        </p:txBody>
      </p:sp>
    </p:spTree>
    <p:extLst>
      <p:ext uri="{BB962C8B-B14F-4D97-AF65-F5344CB8AC3E}">
        <p14:creationId xmlns:p14="http://schemas.microsoft.com/office/powerpoint/2010/main" val="11823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4A56D-4D6E-00EE-155A-AE85430BCDD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CC19E32-D0E7-D4A3-D876-48119445DF40}"/>
              </a:ext>
            </a:extLst>
          </p:cNvPr>
          <p:cNvSpPr>
            <a:spLocks noGrp="1"/>
          </p:cNvSpPr>
          <p:nvPr>
            <p:ph type="title"/>
          </p:nvPr>
        </p:nvSpPr>
        <p:spPr/>
        <p:txBody>
          <a:bodyPr>
            <a:normAutofit/>
          </a:bodyPr>
          <a:lstStyle/>
          <a:p>
            <a:r>
              <a:rPr lang="fr-FR" sz="3200" b="1" kern="0" dirty="0">
                <a:effectLst/>
                <a:latin typeface="Times New Roman" panose="02020603050405020304" pitchFamily="18" charset="0"/>
                <a:ea typeface="Times New Roman" panose="02020603050405020304" pitchFamily="18" charset="0"/>
                <a:cs typeface="Times New Roman" panose="02020603050405020304" pitchFamily="18" charset="0"/>
              </a:rPr>
              <a:t>Avantages pour le client</a:t>
            </a:r>
            <a:endParaRPr lang="fr-FR" sz="3200" dirty="0"/>
          </a:p>
        </p:txBody>
      </p:sp>
      <p:sp>
        <p:nvSpPr>
          <p:cNvPr id="3" name="Espace réservé du contenu 2">
            <a:extLst>
              <a:ext uri="{FF2B5EF4-FFF2-40B4-BE49-F238E27FC236}">
                <a16:creationId xmlns:a16="http://schemas.microsoft.com/office/drawing/2014/main" id="{515ABEDA-BD30-50E6-755D-E9F95A88CF1F}"/>
              </a:ext>
            </a:extLst>
          </p:cNvPr>
          <p:cNvSpPr>
            <a:spLocks noGrp="1"/>
          </p:cNvSpPr>
          <p:nvPr>
            <p:ph idx="1"/>
          </p:nvPr>
        </p:nvSpPr>
        <p:spPr/>
        <p:txBody>
          <a:bodyPr>
            <a:normAutofit/>
          </a:bodyPr>
          <a:lstStyle/>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Amélioration de l’expérience utilisateur</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Interface fluide et interactive.</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Gain de temps et précision</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Visualisation instantanée des informations géospatiales.</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Intégration simplifiée dans Power Apps</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Utilisation d’un composant réutilisable et facilement configurable.</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Adaptabilité</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Solution flexible qui peut être étendue à d'autres cas d'usage géospatiaux.</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fr-FR" sz="2000" dirty="0"/>
          </a:p>
        </p:txBody>
      </p:sp>
      <p:sp>
        <p:nvSpPr>
          <p:cNvPr id="4" name="Espace réservé du numéro de diapositive 3">
            <a:extLst>
              <a:ext uri="{FF2B5EF4-FFF2-40B4-BE49-F238E27FC236}">
                <a16:creationId xmlns:a16="http://schemas.microsoft.com/office/drawing/2014/main" id="{FFFD1420-D4AE-B0FA-4F52-A7ACD3D76FB9}"/>
              </a:ext>
            </a:extLst>
          </p:cNvPr>
          <p:cNvSpPr>
            <a:spLocks noGrp="1"/>
          </p:cNvSpPr>
          <p:nvPr>
            <p:ph type="sldNum" sz="quarter" idx="12"/>
          </p:nvPr>
        </p:nvSpPr>
        <p:spPr/>
        <p:txBody>
          <a:bodyPr/>
          <a:lstStyle/>
          <a:p>
            <a:fld id="{F2D2C361-7486-4AB1-8DE5-A0E4E1B2CF91}" type="slidenum">
              <a:rPr lang="fr-FR" smtClean="0"/>
              <a:t>32</a:t>
            </a:fld>
            <a:endParaRPr lang="fr-FR"/>
          </a:p>
        </p:txBody>
      </p:sp>
    </p:spTree>
    <p:extLst>
      <p:ext uri="{BB962C8B-B14F-4D97-AF65-F5344CB8AC3E}">
        <p14:creationId xmlns:p14="http://schemas.microsoft.com/office/powerpoint/2010/main" val="4184857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EDC73-C109-55F1-4208-61EEA34CACE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C22543E-E105-DC27-95D4-9D1D7310010C}"/>
              </a:ext>
            </a:extLst>
          </p:cNvPr>
          <p:cNvSpPr>
            <a:spLocks noGrp="1"/>
          </p:cNvSpPr>
          <p:nvPr>
            <p:ph type="title"/>
          </p:nvPr>
        </p:nvSpPr>
        <p:spPr/>
        <p:txBody>
          <a:bodyPr>
            <a:normAutofit/>
          </a:bodyPr>
          <a:lstStyle/>
          <a:p>
            <a:r>
              <a:rPr lang="fr-FR" sz="3200" b="1" kern="0" dirty="0">
                <a:effectLst/>
                <a:latin typeface="Times New Roman" panose="02020603050405020304" pitchFamily="18" charset="0"/>
                <a:ea typeface="Times New Roman" panose="02020603050405020304" pitchFamily="18" charset="0"/>
              </a:rPr>
              <a:t>Défis et considérations</a:t>
            </a:r>
            <a:r>
              <a:rPr lang="fr-FR" sz="3200" dirty="0">
                <a:effectLst/>
              </a:rPr>
              <a:t> </a:t>
            </a:r>
            <a:endParaRPr lang="fr-FR" sz="3200" dirty="0"/>
          </a:p>
        </p:txBody>
      </p:sp>
      <p:sp>
        <p:nvSpPr>
          <p:cNvPr id="3" name="Espace réservé du contenu 2">
            <a:extLst>
              <a:ext uri="{FF2B5EF4-FFF2-40B4-BE49-F238E27FC236}">
                <a16:creationId xmlns:a16="http://schemas.microsoft.com/office/drawing/2014/main" id="{030AF0D8-BA05-4194-4918-0D83C1BF20D4}"/>
              </a:ext>
            </a:extLst>
          </p:cNvPr>
          <p:cNvSpPr>
            <a:spLocks noGrp="1"/>
          </p:cNvSpPr>
          <p:nvPr>
            <p:ph idx="1"/>
          </p:nvPr>
        </p:nvSpPr>
        <p:spPr/>
        <p:txBody>
          <a:bodyPr>
            <a:normAutofit/>
          </a:bodyPr>
          <a:lstStyle/>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Problèmes potentiels</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Personnalisation et maintenance du PCF.</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Solutions envisagées</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Stratégies pour maintenir la compatibilité entre Power Apps et les mises à jour des API.</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fr-FR" sz="2000" dirty="0"/>
          </a:p>
        </p:txBody>
      </p:sp>
      <p:sp>
        <p:nvSpPr>
          <p:cNvPr id="4" name="Espace réservé du numéro de diapositive 3">
            <a:extLst>
              <a:ext uri="{FF2B5EF4-FFF2-40B4-BE49-F238E27FC236}">
                <a16:creationId xmlns:a16="http://schemas.microsoft.com/office/drawing/2014/main" id="{D1A24300-0701-D5B9-9C0E-E48484F85713}"/>
              </a:ext>
            </a:extLst>
          </p:cNvPr>
          <p:cNvSpPr>
            <a:spLocks noGrp="1"/>
          </p:cNvSpPr>
          <p:nvPr>
            <p:ph type="sldNum" sz="quarter" idx="12"/>
          </p:nvPr>
        </p:nvSpPr>
        <p:spPr/>
        <p:txBody>
          <a:bodyPr/>
          <a:lstStyle/>
          <a:p>
            <a:fld id="{F2D2C361-7486-4AB1-8DE5-A0E4E1B2CF91}" type="slidenum">
              <a:rPr lang="fr-FR" smtClean="0"/>
              <a:t>33</a:t>
            </a:fld>
            <a:endParaRPr lang="fr-FR"/>
          </a:p>
        </p:txBody>
      </p:sp>
    </p:spTree>
    <p:extLst>
      <p:ext uri="{BB962C8B-B14F-4D97-AF65-F5344CB8AC3E}">
        <p14:creationId xmlns:p14="http://schemas.microsoft.com/office/powerpoint/2010/main" val="3554988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4E151-5CF6-F9AF-D068-C48F6A1DFEC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833E01E-DE41-8C54-4D70-A52D08631ECA}"/>
              </a:ext>
            </a:extLst>
          </p:cNvPr>
          <p:cNvSpPr>
            <a:spLocks noGrp="1"/>
          </p:cNvSpPr>
          <p:nvPr>
            <p:ph type="title"/>
          </p:nvPr>
        </p:nvSpPr>
        <p:spPr/>
        <p:txBody>
          <a:bodyPr>
            <a:normAutofit/>
          </a:bodyPr>
          <a:lstStyle/>
          <a:p>
            <a:r>
              <a:rPr lang="fr-FR" sz="3200" b="1" kern="0" dirty="0">
                <a:effectLst/>
                <a:latin typeface="Times New Roman" panose="02020603050405020304" pitchFamily="18" charset="0"/>
                <a:ea typeface="Times New Roman" panose="02020603050405020304" pitchFamily="18" charset="0"/>
              </a:rPr>
              <a:t>Conclusion</a:t>
            </a:r>
            <a:endParaRPr lang="fr-FR" sz="3200" dirty="0"/>
          </a:p>
        </p:txBody>
      </p:sp>
      <p:sp>
        <p:nvSpPr>
          <p:cNvPr id="3" name="Espace réservé du contenu 2">
            <a:extLst>
              <a:ext uri="{FF2B5EF4-FFF2-40B4-BE49-F238E27FC236}">
                <a16:creationId xmlns:a16="http://schemas.microsoft.com/office/drawing/2014/main" id="{5A605624-ACFA-F728-63AA-4ECA23AC4D1E}"/>
              </a:ext>
            </a:extLst>
          </p:cNvPr>
          <p:cNvSpPr>
            <a:spLocks noGrp="1"/>
          </p:cNvSpPr>
          <p:nvPr>
            <p:ph idx="1"/>
          </p:nvPr>
        </p:nvSpPr>
        <p:spPr/>
        <p:txBody>
          <a:bodyPr>
            <a:normAutofit/>
          </a:bodyPr>
          <a:lstStyle/>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Résumé des points clés</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L’intégration d’un PCF avec </a:t>
            </a:r>
            <a:r>
              <a:rPr lang="fr-FR"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OpenStreetMap</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dans Power Apps Canvas permet d’offrir une expérience géospatiale enrichie.</a:t>
            </a:r>
          </a:p>
          <a:p>
            <a:pPr marL="742950" lvl="1" indent="-285750">
              <a:buSzPts val="1000"/>
              <a:buFont typeface="Courier New" panose="02070309020205020404" pitchFamily="49" charset="0"/>
              <a:buChar char="o"/>
              <a:tabLst>
                <a:tab pos="914400" algn="l"/>
              </a:tabLst>
            </a:pP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Cette solution peut être adaptée à divers cas d'usage clients nécessitant des cartes interactives</a:t>
            </a:r>
          </a:p>
          <a:p>
            <a:pPr marL="742950" lvl="1" indent="-285750">
              <a:buSzPts val="1000"/>
              <a:buFont typeface="Courier New" panose="02070309020205020404" pitchFamily="49" charset="0"/>
              <a:buChar char="o"/>
              <a:tabLst>
                <a:tab pos="914400" algn="l"/>
              </a:tabLst>
            </a:pPr>
            <a:endParaRPr lang="fr-FR" sz="2000" kern="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Aptos" panose="020B0004020202020204" pitchFamily="34" charset="0"/>
                <a:cs typeface="Times New Roman" panose="02020603050405020304" pitchFamily="18" charset="0"/>
              </a:rPr>
              <a:t>De manière général cette solution offre plus de possibilité </a:t>
            </a:r>
            <a:r>
              <a:rPr lang="fr-FR" sz="2000" kern="0" dirty="0">
                <a:latin typeface="Times New Roman" panose="02020603050405020304" pitchFamily="18" charset="0"/>
                <a:ea typeface="Aptos" panose="020B0004020202020204" pitchFamily="34" charset="0"/>
                <a:cs typeface="Times New Roman" panose="02020603050405020304" pitchFamily="18" charset="0"/>
              </a:rPr>
              <a:t>technique aux développeurs</a:t>
            </a:r>
          </a:p>
          <a:p>
            <a:pPr marL="742950" lvl="1" indent="-285750">
              <a:buSzPts val="1000"/>
              <a:buFont typeface="Courier New" panose="02070309020205020404" pitchFamily="49" charset="0"/>
              <a:buChar char="o"/>
              <a:tabLst>
                <a:tab pos="914400" algn="l"/>
              </a:tabLst>
            </a:pPr>
            <a:endParaRPr lang="fr-FR" sz="2000" kern="0" dirty="0">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100" dirty="0">
                <a:latin typeface="Aptos" panose="020B0004020202020204" pitchFamily="34" charset="0"/>
                <a:ea typeface="Aptos" panose="020B0004020202020204" pitchFamily="34" charset="0"/>
                <a:cs typeface="Times New Roman" panose="02020603050405020304" pitchFamily="18" charset="0"/>
              </a:rPr>
              <a:t>Cette solution a été développé en moins d’une semaine de DEV ( je trouve que c’est un très bon rapport qualité-coûts-</a:t>
            </a:r>
            <a:r>
              <a:rPr lang="fr-FR" sz="2000" kern="100" dirty="0" err="1">
                <a:latin typeface="Aptos" panose="020B0004020202020204" pitchFamily="34" charset="0"/>
                <a:ea typeface="Aptos" panose="020B0004020202020204" pitchFamily="34" charset="0"/>
                <a:cs typeface="Times New Roman" panose="02020603050405020304" pitchFamily="18" charset="0"/>
              </a:rPr>
              <a:t>delais</a:t>
            </a:r>
            <a:r>
              <a:rPr lang="fr-FR" sz="2000" kern="100" dirty="0">
                <a:latin typeface="Aptos" panose="020B0004020202020204" pitchFamily="34" charset="0"/>
                <a:ea typeface="Aptos" panose="020B0004020202020204" pitchFamily="34" charset="0"/>
                <a:cs typeface="Times New Roman" panose="02020603050405020304" pitchFamily="18" charset="0"/>
              </a:rPr>
              <a:t>.</a:t>
            </a:r>
          </a:p>
          <a:p>
            <a:pPr marL="742950" lvl="1" indent="-285750">
              <a:buSzPts val="1000"/>
              <a:buFont typeface="Courier New" panose="02070309020205020404" pitchFamily="49" charset="0"/>
              <a:buChar char="o"/>
              <a:tabLst>
                <a:tab pos="914400" algn="l"/>
              </a:tabLst>
            </a:pP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BE5F32B5-B344-6740-CBD0-4F329402CBF1}"/>
              </a:ext>
            </a:extLst>
          </p:cNvPr>
          <p:cNvSpPr>
            <a:spLocks noGrp="1"/>
          </p:cNvSpPr>
          <p:nvPr>
            <p:ph type="sldNum" sz="quarter" idx="12"/>
          </p:nvPr>
        </p:nvSpPr>
        <p:spPr/>
        <p:txBody>
          <a:bodyPr/>
          <a:lstStyle/>
          <a:p>
            <a:fld id="{F2D2C361-7486-4AB1-8DE5-A0E4E1B2CF91}" type="slidenum">
              <a:rPr lang="fr-FR" smtClean="0"/>
              <a:t>34</a:t>
            </a:fld>
            <a:endParaRPr lang="fr-FR"/>
          </a:p>
        </p:txBody>
      </p:sp>
    </p:spTree>
    <p:extLst>
      <p:ext uri="{BB962C8B-B14F-4D97-AF65-F5344CB8AC3E}">
        <p14:creationId xmlns:p14="http://schemas.microsoft.com/office/powerpoint/2010/main" val="271771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4B8E1-CBED-341A-1195-A8601049765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7C33676-E818-68C0-D668-3C14D8D8FC92}"/>
              </a:ext>
            </a:extLst>
          </p:cNvPr>
          <p:cNvSpPr>
            <a:spLocks noGrp="1"/>
          </p:cNvSpPr>
          <p:nvPr>
            <p:ph type="title"/>
          </p:nvPr>
        </p:nvSpPr>
        <p:spPr/>
        <p:txBody>
          <a:bodyPr>
            <a:normAutofit/>
          </a:bodyPr>
          <a:lstStyle/>
          <a:p>
            <a:r>
              <a:rPr lang="fr-FR" sz="3200" b="1" kern="0" dirty="0">
                <a:effectLst/>
                <a:latin typeface="Times New Roman" panose="02020603050405020304" pitchFamily="18" charset="0"/>
                <a:ea typeface="Times New Roman" panose="02020603050405020304" pitchFamily="18" charset="0"/>
              </a:rPr>
              <a:t>Questions et réponses</a:t>
            </a:r>
            <a:r>
              <a:rPr lang="fr-FR" sz="3200" dirty="0">
                <a:effectLst/>
              </a:rPr>
              <a:t> </a:t>
            </a:r>
            <a:endParaRPr lang="fr-FR" sz="3200" dirty="0"/>
          </a:p>
        </p:txBody>
      </p:sp>
      <p:sp>
        <p:nvSpPr>
          <p:cNvPr id="3" name="Espace réservé du contenu 2">
            <a:extLst>
              <a:ext uri="{FF2B5EF4-FFF2-40B4-BE49-F238E27FC236}">
                <a16:creationId xmlns:a16="http://schemas.microsoft.com/office/drawing/2014/main" id="{BDDC3077-8FF1-6DB8-F759-4EAC120962CE}"/>
              </a:ext>
            </a:extLst>
          </p:cNvPr>
          <p:cNvSpPr>
            <a:spLocks noGrp="1"/>
          </p:cNvSpPr>
          <p:nvPr>
            <p:ph idx="1"/>
          </p:nvPr>
        </p:nvSpPr>
        <p:spPr/>
        <p:txBody>
          <a:bodyPr>
            <a:normAutofit/>
          </a:bodyPr>
          <a:lstStyle/>
          <a:p>
            <a:pPr marL="342900" lvl="0" indent="-342900">
              <a:buSzPts val="1000"/>
              <a:buFont typeface="Symbol" pitchFamily="2" charset="2"/>
              <a:buChar char=""/>
              <a:tabLst>
                <a:tab pos="457200" algn="l"/>
              </a:tabLst>
            </a:pPr>
            <a:r>
              <a:rPr lang="fr-FR" sz="2000" b="1" kern="0" dirty="0">
                <a:effectLst/>
                <a:latin typeface="Times New Roman" panose="02020603050405020304" pitchFamily="18" charset="0"/>
                <a:ea typeface="Times New Roman" panose="02020603050405020304" pitchFamily="18" charset="0"/>
                <a:cs typeface="Times New Roman" panose="02020603050405020304" pitchFamily="18" charset="0"/>
              </a:rPr>
              <a:t>Session Q&amp;A</a:t>
            </a: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2000" kern="0" dirty="0">
                <a:effectLst/>
                <a:latin typeface="Times New Roman" panose="02020603050405020304" pitchFamily="18" charset="0"/>
                <a:ea typeface="Times New Roman" panose="02020603050405020304" pitchFamily="18" charset="0"/>
                <a:cs typeface="Times New Roman" panose="02020603050405020304" pitchFamily="18" charset="0"/>
              </a:rPr>
              <a:t>Ouverture pour répondre aux questions et clarifications supplémentaires.</a:t>
            </a:r>
            <a:endParaRPr lang="fr-FR"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fr-FR" sz="2000" dirty="0"/>
          </a:p>
        </p:txBody>
      </p:sp>
      <p:sp>
        <p:nvSpPr>
          <p:cNvPr id="4" name="Espace réservé du numéro de diapositive 3">
            <a:extLst>
              <a:ext uri="{FF2B5EF4-FFF2-40B4-BE49-F238E27FC236}">
                <a16:creationId xmlns:a16="http://schemas.microsoft.com/office/drawing/2014/main" id="{F917C045-10AE-F849-6BC7-59F5A42731FA}"/>
              </a:ext>
            </a:extLst>
          </p:cNvPr>
          <p:cNvSpPr>
            <a:spLocks noGrp="1"/>
          </p:cNvSpPr>
          <p:nvPr>
            <p:ph type="sldNum" sz="quarter" idx="12"/>
          </p:nvPr>
        </p:nvSpPr>
        <p:spPr/>
        <p:txBody>
          <a:bodyPr/>
          <a:lstStyle/>
          <a:p>
            <a:fld id="{F2D2C361-7486-4AB1-8DE5-A0E4E1B2CF91}" type="slidenum">
              <a:rPr lang="fr-FR" smtClean="0"/>
              <a:t>35</a:t>
            </a:fld>
            <a:endParaRPr lang="fr-FR"/>
          </a:p>
        </p:txBody>
      </p:sp>
    </p:spTree>
    <p:extLst>
      <p:ext uri="{BB962C8B-B14F-4D97-AF65-F5344CB8AC3E}">
        <p14:creationId xmlns:p14="http://schemas.microsoft.com/office/powerpoint/2010/main" val="1362578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lstStyle/>
          <a:p>
            <a:r>
              <a:rPr lang="fr-FR"/>
              <a:t>Nouveautés, liens pratiques, …</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37891"/>
            <a:ext cx="7825160" cy="1213802"/>
          </a:xfrm>
        </p:spPr>
        <p:txBody>
          <a:bodyPr>
            <a:normAutofit/>
          </a:bodyPr>
          <a:lstStyle/>
          <a:p>
            <a:r>
              <a:rPr lang="fr-FR" sz="2800"/>
              <a:t>Echanger librement avec les experts de la communauté Francophone Power Platform, …</a:t>
            </a:r>
          </a:p>
        </p:txBody>
      </p:sp>
    </p:spTree>
    <p:custDataLst>
      <p:tags r:id="rId1"/>
    </p:custDataLst>
    <p:extLst>
      <p:ext uri="{BB962C8B-B14F-4D97-AF65-F5344CB8AC3E}">
        <p14:creationId xmlns:p14="http://schemas.microsoft.com/office/powerpoint/2010/main" val="419931507"/>
      </p:ext>
    </p:extLst>
  </p:cSld>
  <p:clrMapOvr>
    <a:masterClrMapping/>
  </p:clrMapOvr>
  <mc:AlternateContent xmlns:mc="http://schemas.openxmlformats.org/markup-compatibility/2006" xmlns:p14="http://schemas.microsoft.com/office/powerpoint/2010/main">
    <mc:Choice Requires="p14">
      <p:transition spd="slow" p14:dur="2000" advTm="4680"/>
    </mc:Choice>
    <mc:Fallback xmlns="">
      <p:transition spd="slow" advTm="468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90E8B8-CABB-0DAA-1795-3DE370DB80CF}"/>
              </a:ext>
            </a:extLst>
          </p:cNvPr>
          <p:cNvSpPr>
            <a:spLocks noGrp="1"/>
          </p:cNvSpPr>
          <p:nvPr>
            <p:ph type="title"/>
          </p:nvPr>
        </p:nvSpPr>
        <p:spPr/>
        <p:txBody>
          <a:bodyPr>
            <a:normAutofit fontScale="90000"/>
          </a:bodyPr>
          <a:lstStyle/>
          <a:p>
            <a:r>
              <a:rPr lang="fr-FR" dirty="0"/>
              <a:t>Power Apps : Le mode Code est désormais en disponibilité générale</a:t>
            </a:r>
          </a:p>
        </p:txBody>
      </p:sp>
      <p:sp>
        <p:nvSpPr>
          <p:cNvPr id="3" name="Espace réservé du contenu 2">
            <a:extLst>
              <a:ext uri="{FF2B5EF4-FFF2-40B4-BE49-F238E27FC236}">
                <a16:creationId xmlns:a16="http://schemas.microsoft.com/office/drawing/2014/main" id="{654B4EEA-8E57-7D05-7ADA-7DC6C324642B}"/>
              </a:ext>
            </a:extLst>
          </p:cNvPr>
          <p:cNvSpPr>
            <a:spLocks noGrp="1"/>
          </p:cNvSpPr>
          <p:nvPr>
            <p:ph idx="1"/>
          </p:nvPr>
        </p:nvSpPr>
        <p:spPr>
          <a:xfrm>
            <a:off x="6867330" y="1483360"/>
            <a:ext cx="4486469" cy="4693603"/>
          </a:xfrm>
        </p:spPr>
        <p:txBody>
          <a:bodyPr>
            <a:normAutofit fontScale="77500" lnSpcReduction="20000"/>
          </a:bodyPr>
          <a:lstStyle/>
          <a:p>
            <a:pPr algn="l"/>
            <a:r>
              <a:rPr lang="fr-FR" b="0" i="0" dirty="0">
                <a:solidFill>
                  <a:srgbClr val="000000"/>
                </a:solidFill>
                <a:effectLst/>
                <a:latin typeface="Segoe UI" panose="020B0502040204020203" pitchFamily="34" charset="0"/>
              </a:rPr>
              <a:t>Principales fonctionnalités introduites lors de l’aperçu public :</a:t>
            </a:r>
          </a:p>
          <a:p>
            <a:pPr algn="l">
              <a:buFont typeface="Arial" panose="020B0604020202020204" pitchFamily="34" charset="0"/>
              <a:buChar char="•"/>
            </a:pPr>
            <a:r>
              <a:rPr lang="fr-FR" b="1" i="0" dirty="0">
                <a:solidFill>
                  <a:srgbClr val="000000"/>
                </a:solidFill>
                <a:effectLst/>
                <a:latin typeface="Segoe UI" panose="020B0502040204020203" pitchFamily="34" charset="0"/>
              </a:rPr>
              <a:t>Mode Code :</a:t>
            </a:r>
            <a:r>
              <a:rPr lang="fr-FR" b="0" i="0" dirty="0">
                <a:solidFill>
                  <a:srgbClr val="000000"/>
                </a:solidFill>
                <a:effectLst/>
                <a:latin typeface="Segoe UI" panose="020B0502040204020203" pitchFamily="34" charset="0"/>
              </a:rPr>
              <a:t> les développeurs peuvent afficher le code de chaque contrôle, ce qui facilite la compréhension des fonctionnalités de l’application</a:t>
            </a:r>
          </a:p>
          <a:p>
            <a:pPr algn="l">
              <a:buFont typeface="Arial" panose="020B0604020202020204" pitchFamily="34" charset="0"/>
              <a:buChar char="•"/>
            </a:pPr>
            <a:r>
              <a:rPr lang="fr-FR" b="1" i="0" dirty="0">
                <a:solidFill>
                  <a:srgbClr val="000000"/>
                </a:solidFill>
                <a:effectLst/>
                <a:latin typeface="Segoe UI" panose="020B0502040204020203" pitchFamily="34" charset="0"/>
              </a:rPr>
              <a:t>Copiez et collez :</a:t>
            </a:r>
            <a:r>
              <a:rPr lang="fr-FR" b="0" i="0" dirty="0">
                <a:solidFill>
                  <a:srgbClr val="000000"/>
                </a:solidFill>
                <a:effectLst/>
                <a:latin typeface="Segoe UI" panose="020B0502040204020203" pitchFamily="34" charset="0"/>
              </a:rPr>
              <a:t> La possibilité de copier n’importe quel contrôle dans Studio sous forme de code YAML + Power Fx et de le coller dans un éditeur de code pour les modifier.</a:t>
            </a:r>
          </a:p>
        </p:txBody>
      </p:sp>
      <p:sp>
        <p:nvSpPr>
          <p:cNvPr id="4" name="Espace réservé du numéro de diapositive 3">
            <a:extLst>
              <a:ext uri="{FF2B5EF4-FFF2-40B4-BE49-F238E27FC236}">
                <a16:creationId xmlns:a16="http://schemas.microsoft.com/office/drawing/2014/main" id="{7B4827F6-E812-BC26-808C-B971E1C5FFC8}"/>
              </a:ext>
            </a:extLst>
          </p:cNvPr>
          <p:cNvSpPr>
            <a:spLocks noGrp="1"/>
          </p:cNvSpPr>
          <p:nvPr>
            <p:ph type="sldNum" sz="quarter" idx="12"/>
          </p:nvPr>
        </p:nvSpPr>
        <p:spPr/>
        <p:txBody>
          <a:bodyPr/>
          <a:lstStyle/>
          <a:p>
            <a:fld id="{F2D2C361-7486-4AB1-8DE5-A0E4E1B2CF91}" type="slidenum">
              <a:rPr lang="fr-FR" smtClean="0"/>
              <a:t>37</a:t>
            </a:fld>
            <a:endParaRPr lang="fr-FR"/>
          </a:p>
        </p:txBody>
      </p:sp>
      <p:pic>
        <p:nvPicPr>
          <p:cNvPr id="2050" name="Picture 2" descr="Une capture d’écran d’un ordinateur">
            <a:extLst>
              <a:ext uri="{FF2B5EF4-FFF2-40B4-BE49-F238E27FC236}">
                <a16:creationId xmlns:a16="http://schemas.microsoft.com/office/drawing/2014/main" id="{4D3F0AD2-D230-5C87-F7B4-BED21B8F2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90" y="1531170"/>
            <a:ext cx="6091507" cy="3795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9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4E9A2-16DA-DBD9-6442-BAEF1AED331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8F67CBD-5B88-DDC8-053B-01E16FA9C140}"/>
              </a:ext>
            </a:extLst>
          </p:cNvPr>
          <p:cNvSpPr>
            <a:spLocks noGrp="1"/>
          </p:cNvSpPr>
          <p:nvPr>
            <p:ph type="title"/>
          </p:nvPr>
        </p:nvSpPr>
        <p:spPr>
          <a:xfrm>
            <a:off x="598453" y="295245"/>
            <a:ext cx="10722812" cy="987898"/>
          </a:xfrm>
        </p:spPr>
        <p:txBody>
          <a:bodyPr>
            <a:noAutofit/>
          </a:bodyPr>
          <a:lstStyle/>
          <a:p>
            <a:r>
              <a:rPr lang="fr-FR" sz="3200" dirty="0"/>
              <a:t>Préversion publique de la surveillance de Power Automate dans le Centre d’administration Power Platform</a:t>
            </a:r>
          </a:p>
        </p:txBody>
      </p:sp>
      <p:sp>
        <p:nvSpPr>
          <p:cNvPr id="3" name="Espace réservé du contenu 2">
            <a:extLst>
              <a:ext uri="{FF2B5EF4-FFF2-40B4-BE49-F238E27FC236}">
                <a16:creationId xmlns:a16="http://schemas.microsoft.com/office/drawing/2014/main" id="{749E2EA1-8C9B-B0DF-0332-F7AFA329ED58}"/>
              </a:ext>
            </a:extLst>
          </p:cNvPr>
          <p:cNvSpPr>
            <a:spLocks noGrp="1"/>
          </p:cNvSpPr>
          <p:nvPr>
            <p:ph idx="1"/>
          </p:nvPr>
        </p:nvSpPr>
        <p:spPr>
          <a:xfrm>
            <a:off x="7081934" y="1483360"/>
            <a:ext cx="4271865" cy="4693603"/>
          </a:xfrm>
        </p:spPr>
        <p:txBody>
          <a:bodyPr/>
          <a:lstStyle/>
          <a:p>
            <a:r>
              <a:rPr lang="fr-FR" dirty="0">
                <a:solidFill>
                  <a:srgbClr val="000000"/>
                </a:solidFill>
                <a:latin typeface="Segoe UI" panose="020B0502040204020203" pitchFamily="34" charset="0"/>
              </a:rPr>
              <a:t>S</a:t>
            </a:r>
            <a:r>
              <a:rPr lang="fr-FR" b="0" i="0" dirty="0">
                <a:solidFill>
                  <a:srgbClr val="000000"/>
                </a:solidFill>
                <a:effectLst/>
                <a:latin typeface="Segoe UI" panose="020B0502040204020203" pitchFamily="34" charset="0"/>
              </a:rPr>
              <a:t>uivre le taux de réussite de vos flux cloud et de bureau, le temps d’attente des machines en file d’attente de vos flux de bureau pour surveiller l’évolutivité des machines allouées, dans tous les environnements.</a:t>
            </a:r>
            <a:endParaRPr lang="fr-FR" dirty="0"/>
          </a:p>
        </p:txBody>
      </p:sp>
      <p:sp>
        <p:nvSpPr>
          <p:cNvPr id="4" name="Espace réservé du numéro de diapositive 3">
            <a:extLst>
              <a:ext uri="{FF2B5EF4-FFF2-40B4-BE49-F238E27FC236}">
                <a16:creationId xmlns:a16="http://schemas.microsoft.com/office/drawing/2014/main" id="{57B59430-E190-716C-0BC4-351B16A39F15}"/>
              </a:ext>
            </a:extLst>
          </p:cNvPr>
          <p:cNvSpPr>
            <a:spLocks noGrp="1"/>
          </p:cNvSpPr>
          <p:nvPr>
            <p:ph type="sldNum" sz="quarter" idx="12"/>
          </p:nvPr>
        </p:nvSpPr>
        <p:spPr/>
        <p:txBody>
          <a:bodyPr/>
          <a:lstStyle/>
          <a:p>
            <a:fld id="{F2D2C361-7486-4AB1-8DE5-A0E4E1B2CF91}" type="slidenum">
              <a:rPr lang="fr-FR" smtClean="0"/>
              <a:t>38</a:t>
            </a:fld>
            <a:endParaRPr lang="fr-FR"/>
          </a:p>
        </p:txBody>
      </p:sp>
      <p:pic>
        <p:nvPicPr>
          <p:cNvPr id="7" name="Image 6">
            <a:extLst>
              <a:ext uri="{FF2B5EF4-FFF2-40B4-BE49-F238E27FC236}">
                <a16:creationId xmlns:a16="http://schemas.microsoft.com/office/drawing/2014/main" id="{51027DA3-3D24-C43F-301D-029980FC3ED8}"/>
              </a:ext>
            </a:extLst>
          </p:cNvPr>
          <p:cNvPicPr>
            <a:picLocks noChangeAspect="1"/>
          </p:cNvPicPr>
          <p:nvPr/>
        </p:nvPicPr>
        <p:blipFill>
          <a:blip r:embed="rId2"/>
          <a:stretch>
            <a:fillRect/>
          </a:stretch>
        </p:blipFill>
        <p:spPr>
          <a:xfrm>
            <a:off x="598453" y="1893907"/>
            <a:ext cx="6483481" cy="3583162"/>
          </a:xfrm>
          <a:prstGeom prst="rect">
            <a:avLst/>
          </a:prstGeom>
        </p:spPr>
      </p:pic>
      <p:sp>
        <p:nvSpPr>
          <p:cNvPr id="9" name="ZoneTexte 8">
            <a:extLst>
              <a:ext uri="{FF2B5EF4-FFF2-40B4-BE49-F238E27FC236}">
                <a16:creationId xmlns:a16="http://schemas.microsoft.com/office/drawing/2014/main" id="{14350E36-4A21-893B-F488-8DFFD132C6F9}"/>
              </a:ext>
            </a:extLst>
          </p:cNvPr>
          <p:cNvSpPr txBox="1"/>
          <p:nvPr/>
        </p:nvSpPr>
        <p:spPr>
          <a:xfrm>
            <a:off x="2995126" y="5941179"/>
            <a:ext cx="6848668" cy="646331"/>
          </a:xfrm>
          <a:prstGeom prst="rect">
            <a:avLst/>
          </a:prstGeom>
          <a:noFill/>
        </p:spPr>
        <p:txBody>
          <a:bodyPr wrap="square">
            <a:spAutoFit/>
          </a:bodyPr>
          <a:lstStyle/>
          <a:p>
            <a:r>
              <a:rPr lang="fr-FR" dirty="0">
                <a:hlinkClick r:id="rId3"/>
              </a:rPr>
              <a:t>Amélioration de l’observabilité de l’automatisation d’entreprise - Microsoft Power Platform Blog</a:t>
            </a:r>
            <a:endParaRPr lang="fr-FR" dirty="0"/>
          </a:p>
        </p:txBody>
      </p:sp>
    </p:spTree>
    <p:extLst>
      <p:ext uri="{BB962C8B-B14F-4D97-AF65-F5344CB8AC3E}">
        <p14:creationId xmlns:p14="http://schemas.microsoft.com/office/powerpoint/2010/main" val="2300311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5E99E-9C75-54B6-8671-B4B0C42DEE2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7271D2F-FBFB-DEF3-EDE0-92925B9DDA4E}"/>
              </a:ext>
            </a:extLst>
          </p:cNvPr>
          <p:cNvSpPr>
            <a:spLocks noGrp="1"/>
          </p:cNvSpPr>
          <p:nvPr>
            <p:ph type="title"/>
          </p:nvPr>
        </p:nvSpPr>
        <p:spPr/>
        <p:txBody>
          <a:bodyPr/>
          <a:lstStyle/>
          <a:p>
            <a:r>
              <a:rPr lang="fr-FR" dirty="0"/>
              <a:t>Vue hiérarchique des exécutions de flux</a:t>
            </a:r>
          </a:p>
        </p:txBody>
      </p:sp>
      <p:sp>
        <p:nvSpPr>
          <p:cNvPr id="3" name="Espace réservé du contenu 2">
            <a:extLst>
              <a:ext uri="{FF2B5EF4-FFF2-40B4-BE49-F238E27FC236}">
                <a16:creationId xmlns:a16="http://schemas.microsoft.com/office/drawing/2014/main" id="{1E16E0AB-E990-8C44-B29D-ABB33066967D}"/>
              </a:ext>
            </a:extLst>
          </p:cNvPr>
          <p:cNvSpPr>
            <a:spLocks noGrp="1"/>
          </p:cNvSpPr>
          <p:nvPr>
            <p:ph idx="1"/>
          </p:nvPr>
        </p:nvSpPr>
        <p:spPr>
          <a:xfrm>
            <a:off x="6783354" y="1483360"/>
            <a:ext cx="4570445" cy="4693603"/>
          </a:xfrm>
        </p:spPr>
        <p:txBody>
          <a:bodyPr>
            <a:normAutofit lnSpcReduction="10000"/>
          </a:bodyPr>
          <a:lstStyle/>
          <a:p>
            <a:r>
              <a:rPr lang="fr-FR" b="0" i="0" dirty="0">
                <a:solidFill>
                  <a:srgbClr val="000000"/>
                </a:solidFill>
                <a:effectLst/>
                <a:latin typeface="Segoe UI" panose="020B0502040204020203" pitchFamily="34" charset="0"/>
              </a:rPr>
              <a:t>L’onglet Exécutions présente une vue consolidée des données d’exécution de flux de cloud et de bureau affichées dans une vue de liste hiérarchique. Voir en un coup d’œil l’état de toutes les exécutions dépendantes, qu’elles aient réussi ou échoué.</a:t>
            </a:r>
            <a:endParaRPr lang="fr-FR" dirty="0"/>
          </a:p>
        </p:txBody>
      </p:sp>
      <p:sp>
        <p:nvSpPr>
          <p:cNvPr id="4" name="Espace réservé du numéro de diapositive 3">
            <a:extLst>
              <a:ext uri="{FF2B5EF4-FFF2-40B4-BE49-F238E27FC236}">
                <a16:creationId xmlns:a16="http://schemas.microsoft.com/office/drawing/2014/main" id="{6E434AFC-F1E4-715A-1D46-5150B2B89F9F}"/>
              </a:ext>
            </a:extLst>
          </p:cNvPr>
          <p:cNvSpPr>
            <a:spLocks noGrp="1"/>
          </p:cNvSpPr>
          <p:nvPr>
            <p:ph type="sldNum" sz="quarter" idx="12"/>
          </p:nvPr>
        </p:nvSpPr>
        <p:spPr/>
        <p:txBody>
          <a:bodyPr/>
          <a:lstStyle/>
          <a:p>
            <a:fld id="{F2D2C361-7486-4AB1-8DE5-A0E4E1B2CF91}" type="slidenum">
              <a:rPr lang="fr-FR" smtClean="0"/>
              <a:t>39</a:t>
            </a:fld>
            <a:endParaRPr lang="fr-FR"/>
          </a:p>
        </p:txBody>
      </p:sp>
      <p:pic>
        <p:nvPicPr>
          <p:cNvPr id="7" name="Image 6">
            <a:extLst>
              <a:ext uri="{FF2B5EF4-FFF2-40B4-BE49-F238E27FC236}">
                <a16:creationId xmlns:a16="http://schemas.microsoft.com/office/drawing/2014/main" id="{610512BA-077F-17B8-AB12-30C831C4AD12}"/>
              </a:ext>
            </a:extLst>
          </p:cNvPr>
          <p:cNvPicPr>
            <a:picLocks noChangeAspect="1"/>
          </p:cNvPicPr>
          <p:nvPr/>
        </p:nvPicPr>
        <p:blipFill>
          <a:blip r:embed="rId2"/>
          <a:stretch>
            <a:fillRect/>
          </a:stretch>
        </p:blipFill>
        <p:spPr>
          <a:xfrm>
            <a:off x="554090" y="1483360"/>
            <a:ext cx="6143115" cy="4459794"/>
          </a:xfrm>
          <a:prstGeom prst="rect">
            <a:avLst/>
          </a:prstGeom>
        </p:spPr>
      </p:pic>
    </p:spTree>
    <p:extLst>
      <p:ext uri="{BB962C8B-B14F-4D97-AF65-F5344CB8AC3E}">
        <p14:creationId xmlns:p14="http://schemas.microsoft.com/office/powerpoint/2010/main" val="1861759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6624D-074A-66BD-EF77-132694DE8CDD}"/>
              </a:ext>
            </a:extLst>
          </p:cNvPr>
          <p:cNvSpPr>
            <a:spLocks noGrp="1"/>
          </p:cNvSpPr>
          <p:nvPr>
            <p:ph type="title"/>
          </p:nvPr>
        </p:nvSpPr>
        <p:spPr/>
        <p:txBody>
          <a:bodyPr/>
          <a:lstStyle/>
          <a:p>
            <a:pPr algn="ctr"/>
            <a:r>
              <a:rPr lang="fr-FR" b="1" dirty="0"/>
              <a:t>French Power Break : 3 ans déjà !</a:t>
            </a:r>
          </a:p>
        </p:txBody>
      </p:sp>
      <p:pic>
        <p:nvPicPr>
          <p:cNvPr id="1026" name="Picture 2" descr="Happybirthday Happybirthdayconfetti GIF - Happybirthday Happybirthdayconfetti Happybirthdaywishes GIFs">
            <a:extLst>
              <a:ext uri="{FF2B5EF4-FFF2-40B4-BE49-F238E27FC236}">
                <a16:creationId xmlns:a16="http://schemas.microsoft.com/office/drawing/2014/main" id="{CC3750FE-1D03-C278-0071-B3C884373A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389"/>
          <a:stretch/>
        </p:blipFill>
        <p:spPr bwMode="auto">
          <a:xfrm>
            <a:off x="2216727" y="1690688"/>
            <a:ext cx="7758545"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6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1E676-7522-28D8-6F70-9341068BE25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B499834-1325-A40F-6371-86A835C070F5}"/>
              </a:ext>
            </a:extLst>
          </p:cNvPr>
          <p:cNvSpPr>
            <a:spLocks noGrp="1"/>
          </p:cNvSpPr>
          <p:nvPr>
            <p:ph type="title"/>
          </p:nvPr>
        </p:nvSpPr>
        <p:spPr/>
        <p:txBody>
          <a:bodyPr>
            <a:normAutofit fontScale="90000"/>
          </a:bodyPr>
          <a:lstStyle/>
          <a:p>
            <a:r>
              <a:rPr lang="fr-FR" dirty="0"/>
              <a:t>Power Pages : Restreindre les fournisseurs d’authentification externes</a:t>
            </a:r>
          </a:p>
        </p:txBody>
      </p:sp>
      <p:sp>
        <p:nvSpPr>
          <p:cNvPr id="3" name="Espace réservé du contenu 2">
            <a:extLst>
              <a:ext uri="{FF2B5EF4-FFF2-40B4-BE49-F238E27FC236}">
                <a16:creationId xmlns:a16="http://schemas.microsoft.com/office/drawing/2014/main" id="{9FF8599E-9FBC-6421-0027-092E1A4D6E92}"/>
              </a:ext>
            </a:extLst>
          </p:cNvPr>
          <p:cNvSpPr>
            <a:spLocks noGrp="1"/>
          </p:cNvSpPr>
          <p:nvPr>
            <p:ph idx="1"/>
          </p:nvPr>
        </p:nvSpPr>
        <p:spPr>
          <a:xfrm>
            <a:off x="6904654" y="1483360"/>
            <a:ext cx="4449146" cy="4908109"/>
          </a:xfrm>
        </p:spPr>
        <p:txBody>
          <a:bodyPr>
            <a:normAutofit fontScale="70000" lnSpcReduction="20000"/>
          </a:bodyPr>
          <a:lstStyle/>
          <a:p>
            <a:pPr algn="l"/>
            <a:r>
              <a:rPr lang="fr-FR" b="0" i="0" dirty="0">
                <a:solidFill>
                  <a:srgbClr val="000000"/>
                </a:solidFill>
                <a:effectLst/>
                <a:latin typeface="Segoe UI" panose="020B0502040204020203" pitchFamily="34" charset="0"/>
              </a:rPr>
              <a:t>Avec ce paramètre, les administrateurs peuvent gérer l’authentification externe à différents niveaux :</a:t>
            </a:r>
          </a:p>
          <a:p>
            <a:pPr algn="l"/>
            <a:r>
              <a:rPr lang="fr-FR" b="0" i="0" dirty="0">
                <a:solidFill>
                  <a:srgbClr val="000000"/>
                </a:solidFill>
                <a:effectLst/>
                <a:latin typeface="Segoe UI" panose="020B0502040204020203" pitchFamily="34" charset="0"/>
              </a:rPr>
              <a:t>Activer l’authentification externe pour tous les sites (par défaut)</a:t>
            </a:r>
          </a:p>
          <a:p>
            <a:pPr algn="l"/>
            <a:r>
              <a:rPr lang="fr-FR" b="0" i="0" dirty="0">
                <a:solidFill>
                  <a:srgbClr val="000000"/>
                </a:solidFill>
                <a:effectLst/>
                <a:latin typeface="Segoe UI" panose="020B0502040204020203" pitchFamily="34" charset="0"/>
              </a:rPr>
              <a:t>Activer l’authentification externe pour tous les sites à l’exception des</a:t>
            </a:r>
            <a:r>
              <a:rPr lang="fr-FR" dirty="0">
                <a:solidFill>
                  <a:srgbClr val="000000"/>
                </a:solidFill>
                <a:latin typeface="Segoe UI" panose="020B0502040204020203" pitchFamily="34" charset="0"/>
              </a:rPr>
              <a:t> </a:t>
            </a:r>
            <a:r>
              <a:rPr lang="fr-FR" b="0" i="0" dirty="0">
                <a:solidFill>
                  <a:srgbClr val="000000"/>
                </a:solidFill>
                <a:effectLst/>
                <a:latin typeface="Segoe UI" panose="020B0502040204020203" pitchFamily="34" charset="0"/>
              </a:rPr>
              <a:t>sites spécifiques </a:t>
            </a:r>
          </a:p>
          <a:p>
            <a:pPr algn="l"/>
            <a:r>
              <a:rPr lang="fr-FR" b="0" i="0" dirty="0">
                <a:solidFill>
                  <a:srgbClr val="000000"/>
                </a:solidFill>
                <a:effectLst/>
                <a:latin typeface="Segoe UI" panose="020B0502040204020203" pitchFamily="34" charset="0"/>
              </a:rPr>
              <a:t>Activer l’authentification externe uniquement pour des sites spécifiques</a:t>
            </a:r>
          </a:p>
          <a:p>
            <a:pPr algn="l"/>
            <a:r>
              <a:rPr lang="fr-FR" b="0" i="0" dirty="0">
                <a:solidFill>
                  <a:srgbClr val="000000"/>
                </a:solidFill>
                <a:effectLst/>
                <a:latin typeface="Segoe UI" panose="020B0502040204020203" pitchFamily="34" charset="0"/>
              </a:rPr>
              <a:t>Désactiver l’authentification externe pour tous les sites, en limitant l’accès aux seuls utilisateurs internes</a:t>
            </a:r>
          </a:p>
          <a:p>
            <a:endParaRPr lang="fr-FR" dirty="0"/>
          </a:p>
        </p:txBody>
      </p:sp>
      <p:sp>
        <p:nvSpPr>
          <p:cNvPr id="4" name="Espace réservé du numéro de diapositive 3">
            <a:extLst>
              <a:ext uri="{FF2B5EF4-FFF2-40B4-BE49-F238E27FC236}">
                <a16:creationId xmlns:a16="http://schemas.microsoft.com/office/drawing/2014/main" id="{2F2117D4-3E9D-33C8-9450-1A1DBCC71CFD}"/>
              </a:ext>
            </a:extLst>
          </p:cNvPr>
          <p:cNvSpPr>
            <a:spLocks noGrp="1"/>
          </p:cNvSpPr>
          <p:nvPr>
            <p:ph type="sldNum" sz="quarter" idx="12"/>
          </p:nvPr>
        </p:nvSpPr>
        <p:spPr/>
        <p:txBody>
          <a:bodyPr/>
          <a:lstStyle/>
          <a:p>
            <a:fld id="{F2D2C361-7486-4AB1-8DE5-A0E4E1B2CF91}" type="slidenum">
              <a:rPr lang="fr-FR" smtClean="0"/>
              <a:t>40</a:t>
            </a:fld>
            <a:endParaRPr lang="fr-FR"/>
          </a:p>
        </p:txBody>
      </p:sp>
      <p:pic>
        <p:nvPicPr>
          <p:cNvPr id="5122" name="Picture 2" descr="Une capture d’écran d’un ordinateur">
            <a:extLst>
              <a:ext uri="{FF2B5EF4-FFF2-40B4-BE49-F238E27FC236}">
                <a16:creationId xmlns:a16="http://schemas.microsoft.com/office/drawing/2014/main" id="{3CAD61EF-8A4F-D974-CD18-C5738B597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627" y="1567237"/>
            <a:ext cx="6200554" cy="469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732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82658-4DA6-C1B6-A098-179191DD339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13E3389-3B6F-0153-3ACC-8A68F22D4E24}"/>
              </a:ext>
            </a:extLst>
          </p:cNvPr>
          <p:cNvSpPr>
            <a:spLocks noGrp="1"/>
          </p:cNvSpPr>
          <p:nvPr>
            <p:ph type="title"/>
          </p:nvPr>
        </p:nvSpPr>
        <p:spPr/>
        <p:txBody>
          <a:bodyPr>
            <a:normAutofit fontScale="90000"/>
          </a:bodyPr>
          <a:lstStyle/>
          <a:p>
            <a:r>
              <a:rPr lang="fr-FR" dirty="0"/>
              <a:t>Annonce d’un aperçu limité de GPT-4.5 dans </a:t>
            </a:r>
            <a:r>
              <a:rPr lang="fr-FR" dirty="0" err="1"/>
              <a:t>Copilot</a:t>
            </a:r>
            <a:r>
              <a:rPr lang="fr-FR" dirty="0"/>
              <a:t> Studio</a:t>
            </a:r>
          </a:p>
        </p:txBody>
      </p:sp>
      <p:sp>
        <p:nvSpPr>
          <p:cNvPr id="3" name="Espace réservé du contenu 2">
            <a:extLst>
              <a:ext uri="{FF2B5EF4-FFF2-40B4-BE49-F238E27FC236}">
                <a16:creationId xmlns:a16="http://schemas.microsoft.com/office/drawing/2014/main" id="{4F48AC9E-E98C-1380-49CF-552127262961}"/>
              </a:ext>
            </a:extLst>
          </p:cNvPr>
          <p:cNvSpPr>
            <a:spLocks noGrp="1"/>
          </p:cNvSpPr>
          <p:nvPr>
            <p:ph idx="1"/>
          </p:nvPr>
        </p:nvSpPr>
        <p:spPr>
          <a:xfrm>
            <a:off x="6316824" y="1483360"/>
            <a:ext cx="5036976" cy="4693603"/>
          </a:xfrm>
        </p:spPr>
        <p:txBody>
          <a:bodyPr/>
          <a:lstStyle/>
          <a:p>
            <a:r>
              <a:rPr lang="fr-FR" b="0" i="0" dirty="0">
                <a:solidFill>
                  <a:srgbClr val="000000"/>
                </a:solidFill>
                <a:effectLst/>
                <a:latin typeface="Segoe UI" panose="020B0502040204020203" pitchFamily="34" charset="0"/>
              </a:rPr>
              <a:t>Les utilisateurs auront l’occasion d’explorer les capacités des agents </a:t>
            </a:r>
            <a:r>
              <a:rPr lang="fr-FR" b="0" i="0" dirty="0" err="1">
                <a:solidFill>
                  <a:srgbClr val="000000"/>
                </a:solidFill>
                <a:effectLst/>
                <a:latin typeface="Segoe UI" panose="020B0502040204020203" pitchFamily="34" charset="0"/>
              </a:rPr>
              <a:t>Copilot</a:t>
            </a:r>
            <a:r>
              <a:rPr lang="fr-FR" b="0" i="0" dirty="0">
                <a:solidFill>
                  <a:srgbClr val="000000"/>
                </a:solidFill>
                <a:effectLst/>
                <a:latin typeface="Segoe UI" panose="020B0502040204020203" pitchFamily="34" charset="0"/>
              </a:rPr>
              <a:t> Studio optimisés par GPT-4.5 agent par agent. Si vous souhaitez explorer GPT-4.5 dans </a:t>
            </a:r>
            <a:r>
              <a:rPr lang="fr-FR" b="0" i="0" dirty="0" err="1">
                <a:solidFill>
                  <a:srgbClr val="000000"/>
                </a:solidFill>
                <a:effectLst/>
                <a:latin typeface="Segoe UI" panose="020B0502040204020203" pitchFamily="34" charset="0"/>
              </a:rPr>
              <a:t>Copilot</a:t>
            </a:r>
            <a:r>
              <a:rPr lang="fr-FR" b="0" i="0" dirty="0">
                <a:solidFill>
                  <a:srgbClr val="000000"/>
                </a:solidFill>
                <a:effectLst/>
                <a:latin typeface="Segoe UI" panose="020B0502040204020203" pitchFamily="34" charset="0"/>
              </a:rPr>
              <a:t> Studio et manifester votre intérêt pour l’aperçu, cliquez </a:t>
            </a:r>
            <a:r>
              <a:rPr lang="fr-FR" b="0" i="0" u="sng" dirty="0">
                <a:solidFill>
                  <a:srgbClr val="0067B8"/>
                </a:solidFill>
                <a:effectLst/>
                <a:latin typeface="Segoe UI" panose="020B0502040204020203" pitchFamily="34" charset="0"/>
                <a:hlinkClick r:id="rId2"/>
              </a:rPr>
              <a:t>ici</a:t>
            </a:r>
            <a:r>
              <a:rPr lang="fr-FR" b="0" i="0" dirty="0">
                <a:solidFill>
                  <a:srgbClr val="000000"/>
                </a:solidFill>
                <a:effectLst/>
                <a:latin typeface="Segoe UI" panose="020B0502040204020203" pitchFamily="34" charset="0"/>
              </a:rPr>
              <a:t>.</a:t>
            </a:r>
            <a:endParaRPr lang="fr-FR" dirty="0"/>
          </a:p>
        </p:txBody>
      </p:sp>
      <p:sp>
        <p:nvSpPr>
          <p:cNvPr id="4" name="Espace réservé du numéro de diapositive 3">
            <a:extLst>
              <a:ext uri="{FF2B5EF4-FFF2-40B4-BE49-F238E27FC236}">
                <a16:creationId xmlns:a16="http://schemas.microsoft.com/office/drawing/2014/main" id="{9927F3BC-4723-12BA-0750-8F3D639D096D}"/>
              </a:ext>
            </a:extLst>
          </p:cNvPr>
          <p:cNvSpPr>
            <a:spLocks noGrp="1"/>
          </p:cNvSpPr>
          <p:nvPr>
            <p:ph type="sldNum" sz="quarter" idx="12"/>
          </p:nvPr>
        </p:nvSpPr>
        <p:spPr/>
        <p:txBody>
          <a:bodyPr/>
          <a:lstStyle/>
          <a:p>
            <a:fld id="{F2D2C361-7486-4AB1-8DE5-A0E4E1B2CF91}" type="slidenum">
              <a:rPr lang="fr-FR" smtClean="0"/>
              <a:t>41</a:t>
            </a:fld>
            <a:endParaRPr lang="fr-FR"/>
          </a:p>
        </p:txBody>
      </p:sp>
      <p:pic>
        <p:nvPicPr>
          <p:cNvPr id="6" name="Image 5">
            <a:extLst>
              <a:ext uri="{FF2B5EF4-FFF2-40B4-BE49-F238E27FC236}">
                <a16:creationId xmlns:a16="http://schemas.microsoft.com/office/drawing/2014/main" id="{E0D119B1-EFD5-F59F-BD8C-7A72C59A0A45}"/>
              </a:ext>
            </a:extLst>
          </p:cNvPr>
          <p:cNvPicPr>
            <a:picLocks noChangeAspect="1"/>
          </p:cNvPicPr>
          <p:nvPr/>
        </p:nvPicPr>
        <p:blipFill>
          <a:blip r:embed="rId3"/>
          <a:stretch>
            <a:fillRect/>
          </a:stretch>
        </p:blipFill>
        <p:spPr>
          <a:xfrm>
            <a:off x="443360" y="1733508"/>
            <a:ext cx="5940932" cy="3354058"/>
          </a:xfrm>
          <a:prstGeom prst="rect">
            <a:avLst/>
          </a:prstGeom>
        </p:spPr>
      </p:pic>
    </p:spTree>
    <p:extLst>
      <p:ext uri="{BB962C8B-B14F-4D97-AF65-F5344CB8AC3E}">
        <p14:creationId xmlns:p14="http://schemas.microsoft.com/office/powerpoint/2010/main" val="1947433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1285851" y="408350"/>
            <a:ext cx="9607118"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SATISFAIT ? UNE REMARQUE ?</a:t>
            </a:r>
          </a:p>
        </p:txBody>
      </p:sp>
      <p:sp>
        <p:nvSpPr>
          <p:cNvPr id="25" name="Content Placeholder 2">
            <a:extLst>
              <a:ext uri="{FF2B5EF4-FFF2-40B4-BE49-F238E27FC236}">
                <a16:creationId xmlns:a16="http://schemas.microsoft.com/office/drawing/2014/main" id="{11789071-F8C2-4982-B097-5B35F10D12D6}"/>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Votre avis nous intéresse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Répondez à l’enquête via ce formulaire (1 min)</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adapte le format et les sujets en fonction de vos retours !</a:t>
            </a: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Un grand Merci !</a:t>
            </a:r>
          </a:p>
        </p:txBody>
      </p:sp>
      <p:pic>
        <p:nvPicPr>
          <p:cNvPr id="8" name="Image 7">
            <a:extLst>
              <a:ext uri="{FF2B5EF4-FFF2-40B4-BE49-F238E27FC236}">
                <a16:creationId xmlns:a16="http://schemas.microsoft.com/office/drawing/2014/main" id="{105246EE-92BF-473B-8BD9-82A97324B58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264153" y="1496629"/>
            <a:ext cx="5020763" cy="5020763"/>
          </a:xfrm>
          <a:prstGeom prst="rect">
            <a:avLst/>
          </a:prstGeom>
        </p:spPr>
      </p:pic>
    </p:spTree>
    <p:extLst>
      <p:ext uri="{BB962C8B-B14F-4D97-AF65-F5344CB8AC3E}">
        <p14:creationId xmlns:p14="http://schemas.microsoft.com/office/powerpoint/2010/main" val="922831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AC059D25-7A38-43A3-8E8B-18133EEDD495}"/>
              </a:ext>
            </a:extLst>
          </p:cNvPr>
          <p:cNvGrpSpPr/>
          <p:nvPr/>
        </p:nvGrpSpPr>
        <p:grpSpPr>
          <a:xfrm>
            <a:off x="5109594" y="5377757"/>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58261B27-14F1-4265-87BD-1912292B6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93546697-4A19-47AD-A83F-AA8303523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7C1C04E-B621-48BB-B503-C71A47AD5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FEE567DB-C1C8-4767-8921-1DC7CAAE89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CE808B56-17CD-457A-A29D-52C2411EB2F0}"/>
              </a:ext>
            </a:extLst>
          </p:cNvPr>
          <p:cNvGrpSpPr/>
          <p:nvPr/>
        </p:nvGrpSpPr>
        <p:grpSpPr>
          <a:xfrm>
            <a:off x="153039" y="4023815"/>
            <a:ext cx="1339179" cy="1760210"/>
            <a:chOff x="10954599" y="1265743"/>
            <a:chExt cx="944334" cy="1241228"/>
          </a:xfrm>
        </p:grpSpPr>
        <p:pic>
          <p:nvPicPr>
            <p:cNvPr id="9" name="Graphique 8">
              <a:extLst>
                <a:ext uri="{FF2B5EF4-FFF2-40B4-BE49-F238E27FC236}">
                  <a16:creationId xmlns:a16="http://schemas.microsoft.com/office/drawing/2014/main" id="{7233D227-EBB8-4F5D-88D1-F57DB65EBB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5139FC1-F8C5-48DD-AF58-E3E771AC60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77B70F66-F788-468C-AC9E-376F92ECE4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52799E89-1C5C-409C-9CA2-264639973365}"/>
              </a:ext>
            </a:extLst>
          </p:cNvPr>
          <p:cNvGrpSpPr/>
          <p:nvPr/>
        </p:nvGrpSpPr>
        <p:grpSpPr>
          <a:xfrm>
            <a:off x="7268162" y="-261344"/>
            <a:ext cx="2587071" cy="1911793"/>
            <a:chOff x="7302905" y="888738"/>
            <a:chExt cx="2587071" cy="1911793"/>
          </a:xfrm>
        </p:grpSpPr>
        <p:pic>
          <p:nvPicPr>
            <p:cNvPr id="13" name="Graphique 12">
              <a:extLst>
                <a:ext uri="{FF2B5EF4-FFF2-40B4-BE49-F238E27FC236}">
                  <a16:creationId xmlns:a16="http://schemas.microsoft.com/office/drawing/2014/main" id="{A223085C-334F-47DB-B166-DF7E295A69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4" name="Graphique 13">
              <a:extLst>
                <a:ext uri="{FF2B5EF4-FFF2-40B4-BE49-F238E27FC236}">
                  <a16:creationId xmlns:a16="http://schemas.microsoft.com/office/drawing/2014/main" id="{87666DF7-B360-4ED4-A71D-F6F817317F6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5" name="Graphique 14">
              <a:extLst>
                <a:ext uri="{FF2B5EF4-FFF2-40B4-BE49-F238E27FC236}">
                  <a16:creationId xmlns:a16="http://schemas.microsoft.com/office/drawing/2014/main" id="{9A646E4D-3661-4694-AEF3-C7BCD91875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16" name="Groupe 15">
            <a:extLst>
              <a:ext uri="{FF2B5EF4-FFF2-40B4-BE49-F238E27FC236}">
                <a16:creationId xmlns:a16="http://schemas.microsoft.com/office/drawing/2014/main" id="{B3F72912-2E4A-42A8-9959-ED66404892CF}"/>
              </a:ext>
            </a:extLst>
          </p:cNvPr>
          <p:cNvGrpSpPr/>
          <p:nvPr/>
        </p:nvGrpSpPr>
        <p:grpSpPr>
          <a:xfrm>
            <a:off x="2161375" y="269286"/>
            <a:ext cx="2340716" cy="1719715"/>
            <a:chOff x="62249" y="880925"/>
            <a:chExt cx="2340716" cy="1719715"/>
          </a:xfrm>
        </p:grpSpPr>
        <p:pic>
          <p:nvPicPr>
            <p:cNvPr id="17" name="Graphique 16">
              <a:extLst>
                <a:ext uri="{FF2B5EF4-FFF2-40B4-BE49-F238E27FC236}">
                  <a16:creationId xmlns:a16="http://schemas.microsoft.com/office/drawing/2014/main" id="{717FD919-4F24-496E-B171-654F5FF415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18" name="Graphique 17">
              <a:extLst>
                <a:ext uri="{FF2B5EF4-FFF2-40B4-BE49-F238E27FC236}">
                  <a16:creationId xmlns:a16="http://schemas.microsoft.com/office/drawing/2014/main" id="{56A08DBE-5EB0-41B3-AE0B-13F658EDE8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19" name="Graphique 18">
              <a:extLst>
                <a:ext uri="{FF2B5EF4-FFF2-40B4-BE49-F238E27FC236}">
                  <a16:creationId xmlns:a16="http://schemas.microsoft.com/office/drawing/2014/main" id="{D3D168D3-B082-4C18-A54B-5332E184D5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pic>
        <p:nvPicPr>
          <p:cNvPr id="20" name="Graphique 19">
            <a:extLst>
              <a:ext uri="{FF2B5EF4-FFF2-40B4-BE49-F238E27FC236}">
                <a16:creationId xmlns:a16="http://schemas.microsoft.com/office/drawing/2014/main" id="{6BD30A42-7C73-4575-AB8C-7521B8DE3C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5468" y="3160449"/>
            <a:ext cx="491259" cy="491259"/>
          </a:xfrm>
          <a:prstGeom prst="rect">
            <a:avLst/>
          </a:prstGeom>
        </p:spPr>
      </p:pic>
      <p:pic>
        <p:nvPicPr>
          <p:cNvPr id="22" name="Graphique 21">
            <a:extLst>
              <a:ext uri="{FF2B5EF4-FFF2-40B4-BE49-F238E27FC236}">
                <a16:creationId xmlns:a16="http://schemas.microsoft.com/office/drawing/2014/main" id="{02CCCE3F-971A-4CBC-BD1E-15B4E9E49E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50118" y="3166015"/>
            <a:ext cx="491259" cy="491259"/>
          </a:xfrm>
          <a:prstGeom prst="rect">
            <a:avLst/>
          </a:prstGeom>
        </p:spPr>
      </p:pic>
      <p:pic>
        <p:nvPicPr>
          <p:cNvPr id="23" name="Graphique 22">
            <a:extLst>
              <a:ext uri="{FF2B5EF4-FFF2-40B4-BE49-F238E27FC236}">
                <a16:creationId xmlns:a16="http://schemas.microsoft.com/office/drawing/2014/main" id="{A076493A-E0BD-4EF7-8750-7745B20194A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10291" y="3166015"/>
            <a:ext cx="491259" cy="491259"/>
          </a:xfrm>
          <a:prstGeom prst="rect">
            <a:avLst/>
          </a:prstGeom>
        </p:spPr>
      </p:pic>
      <p:pic>
        <p:nvPicPr>
          <p:cNvPr id="24" name="Graphique 23">
            <a:extLst>
              <a:ext uri="{FF2B5EF4-FFF2-40B4-BE49-F238E27FC236}">
                <a16:creationId xmlns:a16="http://schemas.microsoft.com/office/drawing/2014/main" id="{04228E97-B42F-4AC5-8A3E-84D4D594B3A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970344" y="3166439"/>
            <a:ext cx="490835" cy="490835"/>
          </a:xfrm>
          <a:prstGeom prst="rect">
            <a:avLst/>
          </a:prstGeom>
        </p:spPr>
      </p:pic>
      <p:grpSp>
        <p:nvGrpSpPr>
          <p:cNvPr id="26" name="Groupe 25">
            <a:extLst>
              <a:ext uri="{FF2B5EF4-FFF2-40B4-BE49-F238E27FC236}">
                <a16:creationId xmlns:a16="http://schemas.microsoft.com/office/drawing/2014/main" id="{121C0080-57A8-4898-95D2-246BCAD3BF04}"/>
              </a:ext>
            </a:extLst>
          </p:cNvPr>
          <p:cNvGrpSpPr/>
          <p:nvPr/>
        </p:nvGrpSpPr>
        <p:grpSpPr>
          <a:xfrm>
            <a:off x="10253480" y="3681339"/>
            <a:ext cx="1755853" cy="1576168"/>
            <a:chOff x="10854242" y="1455130"/>
            <a:chExt cx="1238155" cy="1111451"/>
          </a:xfrm>
          <a:solidFill>
            <a:srgbClr val="0B556A">
              <a:alpha val="55000"/>
            </a:srgbClr>
          </a:solidFill>
        </p:grpSpPr>
        <p:pic>
          <p:nvPicPr>
            <p:cNvPr id="27" name="Graphique 26">
              <a:extLst>
                <a:ext uri="{FF2B5EF4-FFF2-40B4-BE49-F238E27FC236}">
                  <a16:creationId xmlns:a16="http://schemas.microsoft.com/office/drawing/2014/main" id="{7279CC21-417E-415C-91CA-A8445BDB0B9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141692" y="1488894"/>
              <a:ext cx="794518" cy="916751"/>
            </a:xfrm>
            <a:prstGeom prst="rect">
              <a:avLst/>
            </a:prstGeom>
          </p:spPr>
        </p:pic>
        <p:pic>
          <p:nvPicPr>
            <p:cNvPr id="28" name="Graphique 27">
              <a:extLst>
                <a:ext uri="{FF2B5EF4-FFF2-40B4-BE49-F238E27FC236}">
                  <a16:creationId xmlns:a16="http://schemas.microsoft.com/office/drawing/2014/main" id="{4DE29018-59E4-4A9E-8A10-5004887AB83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634957" y="1455130"/>
              <a:ext cx="457440" cy="527815"/>
            </a:xfrm>
            <a:prstGeom prst="rect">
              <a:avLst/>
            </a:prstGeom>
          </p:spPr>
        </p:pic>
        <p:pic>
          <p:nvPicPr>
            <p:cNvPr id="29" name="Graphique 28">
              <a:extLst>
                <a:ext uri="{FF2B5EF4-FFF2-40B4-BE49-F238E27FC236}">
                  <a16:creationId xmlns:a16="http://schemas.microsoft.com/office/drawing/2014/main" id="{9794D5B2-00A2-4E6E-838C-8375387F22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854242" y="1831917"/>
              <a:ext cx="636709" cy="734664"/>
            </a:xfrm>
            <a:prstGeom prst="rect">
              <a:avLst/>
            </a:prstGeom>
          </p:spPr>
        </p:pic>
        <p:pic>
          <p:nvPicPr>
            <p:cNvPr id="30" name="Graphique 29">
              <a:extLst>
                <a:ext uri="{FF2B5EF4-FFF2-40B4-BE49-F238E27FC236}">
                  <a16:creationId xmlns:a16="http://schemas.microsoft.com/office/drawing/2014/main" id="{3FD1E243-BA9F-49AD-88A3-79F65572B5D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5127" y="1487414"/>
              <a:ext cx="429460" cy="495531"/>
            </a:xfrm>
            <a:prstGeom prst="rect">
              <a:avLst/>
            </a:prstGeom>
          </p:spPr>
        </p:pic>
        <p:pic>
          <p:nvPicPr>
            <p:cNvPr id="31" name="Graphique 30">
              <a:extLst>
                <a:ext uri="{FF2B5EF4-FFF2-40B4-BE49-F238E27FC236}">
                  <a16:creationId xmlns:a16="http://schemas.microsoft.com/office/drawing/2014/main" id="{82669D80-3993-4CEB-8E65-AA87D150BD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555336" y="2060315"/>
              <a:ext cx="429460" cy="495531"/>
            </a:xfrm>
            <a:prstGeom prst="rect">
              <a:avLst/>
            </a:prstGeom>
          </p:spPr>
        </p:pic>
      </p:grpSp>
      <p:sp>
        <p:nvSpPr>
          <p:cNvPr id="32" name="ZoneTexte 31">
            <a:extLst>
              <a:ext uri="{FF2B5EF4-FFF2-40B4-BE49-F238E27FC236}">
                <a16:creationId xmlns:a16="http://schemas.microsoft.com/office/drawing/2014/main" id="{2039521D-5521-4FA9-B27E-40DF9488BA9B}"/>
              </a:ext>
            </a:extLst>
          </p:cNvPr>
          <p:cNvSpPr txBox="1"/>
          <p:nvPr/>
        </p:nvSpPr>
        <p:spPr>
          <a:xfrm>
            <a:off x="3060269" y="2033253"/>
            <a:ext cx="5038560" cy="830997"/>
          </a:xfrm>
          <a:prstGeom prst="rect">
            <a:avLst/>
          </a:prstGeom>
          <a:noFill/>
        </p:spPr>
        <p:txBody>
          <a:bodyPr wrap="none" rtlCol="0">
            <a:spAutoFit/>
          </a:bodyPr>
          <a:lstStyle/>
          <a:p>
            <a:pPr algn="ctr"/>
            <a:r>
              <a:rPr lang="fr-FR" sz="4800" dirty="0">
                <a:solidFill>
                  <a:schemeClr val="tx1">
                    <a:lumMod val="65000"/>
                    <a:lumOff val="35000"/>
                  </a:schemeClr>
                </a:solidFill>
                <a:latin typeface="Congenial Black" panose="020B0604020202020204" pitchFamily="2" charset="0"/>
              </a:rPr>
              <a:t>A  la  prochaine  !</a:t>
            </a:r>
          </a:p>
        </p:txBody>
      </p:sp>
      <p:sp>
        <p:nvSpPr>
          <p:cNvPr id="33" name="ZoneTexte 32">
            <a:extLst>
              <a:ext uri="{FF2B5EF4-FFF2-40B4-BE49-F238E27FC236}">
                <a16:creationId xmlns:a16="http://schemas.microsoft.com/office/drawing/2014/main" id="{3CD78EB7-563C-4025-87ED-8064992121A5}"/>
              </a:ext>
            </a:extLst>
          </p:cNvPr>
          <p:cNvSpPr txBox="1"/>
          <p:nvPr/>
        </p:nvSpPr>
        <p:spPr>
          <a:xfrm>
            <a:off x="834369" y="3863099"/>
            <a:ext cx="9490362" cy="1323439"/>
          </a:xfrm>
          <a:prstGeom prst="rect">
            <a:avLst/>
          </a:prstGeom>
          <a:noFill/>
        </p:spPr>
        <p:txBody>
          <a:bodyPr wrap="square" lIns="91440" tIns="45720" rIns="91440" bIns="45720" anchor="t">
            <a:spAutoFit/>
          </a:bodyPr>
          <a:lstStyle/>
          <a:p>
            <a:pPr algn="ctr"/>
            <a:r>
              <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Mercredi </a:t>
            </a:r>
            <a:r>
              <a:rPr lang="fr-FR" sz="80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30</a:t>
            </a:r>
            <a:r>
              <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 avril à </a:t>
            </a:r>
            <a:r>
              <a:rPr lang="fr-FR" sz="60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13h</a:t>
            </a:r>
            <a:endPar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endParaRPr>
          </a:p>
        </p:txBody>
      </p:sp>
      <p:pic>
        <p:nvPicPr>
          <p:cNvPr id="1026" name="Picture 2" descr="Microsoft">
            <a:extLst>
              <a:ext uri="{FF2B5EF4-FFF2-40B4-BE49-F238E27FC236}">
                <a16:creationId xmlns:a16="http://schemas.microsoft.com/office/drawing/2014/main" id="{256F5A27-48B0-1AE6-BE61-711E808F758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808725" y="3160449"/>
            <a:ext cx="548894" cy="49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23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890C5C-5A74-A018-1352-045ED1836EA8}"/>
              </a:ext>
            </a:extLst>
          </p:cNvPr>
          <p:cNvSpPr>
            <a:spLocks noGrp="1"/>
          </p:cNvSpPr>
          <p:nvPr>
            <p:ph type="title"/>
          </p:nvPr>
        </p:nvSpPr>
        <p:spPr/>
        <p:txBody>
          <a:bodyPr/>
          <a:lstStyle/>
          <a:p>
            <a:pPr algn="ctr"/>
            <a:r>
              <a:rPr lang="fr-FR" b="1" dirty="0"/>
              <a:t>Merci aux 45 Speakers !</a:t>
            </a:r>
          </a:p>
        </p:txBody>
      </p:sp>
      <p:pic>
        <p:nvPicPr>
          <p:cNvPr id="3" name="Image 2">
            <a:extLst>
              <a:ext uri="{FF2B5EF4-FFF2-40B4-BE49-F238E27FC236}">
                <a16:creationId xmlns:a16="http://schemas.microsoft.com/office/drawing/2014/main" id="{924623FB-3B3C-D7B6-8FBE-66B65693861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350763" y="1368019"/>
            <a:ext cx="661401" cy="686855"/>
          </a:xfrm>
          <a:prstGeom prst="flowChartConnector">
            <a:avLst/>
          </a:prstGeom>
          <a:ln>
            <a:noFill/>
          </a:ln>
          <a:effectLst>
            <a:outerShdw blurRad="190500" algn="tl" rotWithShape="0">
              <a:srgbClr val="000000">
                <a:alpha val="70000"/>
              </a:srgbClr>
            </a:outerShdw>
          </a:effectLst>
        </p:spPr>
      </p:pic>
      <p:sp>
        <p:nvSpPr>
          <p:cNvPr id="4" name="ZoneTexte 3">
            <a:extLst>
              <a:ext uri="{FF2B5EF4-FFF2-40B4-BE49-F238E27FC236}">
                <a16:creationId xmlns:a16="http://schemas.microsoft.com/office/drawing/2014/main" id="{3A2AE208-602D-8484-C71E-0EEA3B3BEFE9}"/>
              </a:ext>
            </a:extLst>
          </p:cNvPr>
          <p:cNvSpPr txBox="1"/>
          <p:nvPr/>
        </p:nvSpPr>
        <p:spPr>
          <a:xfrm>
            <a:off x="254011" y="2071752"/>
            <a:ext cx="880198"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Robin NAVARRO</a:t>
            </a:r>
          </a:p>
        </p:txBody>
      </p:sp>
      <p:sp>
        <p:nvSpPr>
          <p:cNvPr id="5" name="ZoneTexte 4">
            <a:extLst>
              <a:ext uri="{FF2B5EF4-FFF2-40B4-BE49-F238E27FC236}">
                <a16:creationId xmlns:a16="http://schemas.microsoft.com/office/drawing/2014/main" id="{500C1F10-0587-15E8-4E2D-98D1E7A4CE6C}"/>
              </a:ext>
            </a:extLst>
          </p:cNvPr>
          <p:cNvSpPr txBox="1"/>
          <p:nvPr/>
        </p:nvSpPr>
        <p:spPr>
          <a:xfrm>
            <a:off x="1236616" y="2075261"/>
            <a:ext cx="1040839"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Théophile CHIN-NIN</a:t>
            </a:r>
          </a:p>
        </p:txBody>
      </p:sp>
      <p:pic>
        <p:nvPicPr>
          <p:cNvPr id="6" name="Image 5">
            <a:extLst>
              <a:ext uri="{FF2B5EF4-FFF2-40B4-BE49-F238E27FC236}">
                <a16:creationId xmlns:a16="http://schemas.microsoft.com/office/drawing/2014/main" id="{09959845-ABA0-2A64-BFFD-48FAE6D03033}"/>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489848" y="1368019"/>
            <a:ext cx="661401" cy="686855"/>
          </a:xfrm>
          <a:prstGeom prst="flowChartConnector">
            <a:avLst/>
          </a:prstGeom>
          <a:ln>
            <a:noFill/>
          </a:ln>
          <a:effectLst>
            <a:outerShdw blurRad="190500" algn="tl" rotWithShape="0">
              <a:srgbClr val="000000">
                <a:alpha val="70000"/>
              </a:srgbClr>
            </a:outerShdw>
          </a:effectLst>
        </p:spPr>
      </p:pic>
      <p:pic>
        <p:nvPicPr>
          <p:cNvPr id="7" name="Image 6">
            <a:extLst>
              <a:ext uri="{FF2B5EF4-FFF2-40B4-BE49-F238E27FC236}">
                <a16:creationId xmlns:a16="http://schemas.microsoft.com/office/drawing/2014/main" id="{AD475F88-615F-2990-2A14-0F00F0CF7BE7}"/>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2623695" y="1368019"/>
            <a:ext cx="661401" cy="686855"/>
          </a:xfrm>
          <a:prstGeom prst="flowChartConnector">
            <a:avLst/>
          </a:prstGeom>
          <a:ln>
            <a:noFill/>
          </a:ln>
          <a:effectLst>
            <a:outerShdw blurRad="190500" algn="tl" rotWithShape="0">
              <a:srgbClr val="000000">
                <a:alpha val="70000"/>
              </a:srgbClr>
            </a:outerShdw>
          </a:effectLst>
        </p:spPr>
      </p:pic>
      <p:sp>
        <p:nvSpPr>
          <p:cNvPr id="8" name="ZoneTexte 7">
            <a:extLst>
              <a:ext uri="{FF2B5EF4-FFF2-40B4-BE49-F238E27FC236}">
                <a16:creationId xmlns:a16="http://schemas.microsoft.com/office/drawing/2014/main" id="{E167A729-C6BB-857C-BA51-BD6861678956}"/>
              </a:ext>
            </a:extLst>
          </p:cNvPr>
          <p:cNvSpPr txBox="1"/>
          <p:nvPr/>
        </p:nvSpPr>
        <p:spPr>
          <a:xfrm>
            <a:off x="2342100" y="2059307"/>
            <a:ext cx="1431587" cy="190753"/>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Emmanuel GALLIS (@R3dKap)</a:t>
            </a:r>
          </a:p>
        </p:txBody>
      </p:sp>
      <p:sp>
        <p:nvSpPr>
          <p:cNvPr id="9" name="ZoneTexte 8">
            <a:extLst>
              <a:ext uri="{FF2B5EF4-FFF2-40B4-BE49-F238E27FC236}">
                <a16:creationId xmlns:a16="http://schemas.microsoft.com/office/drawing/2014/main" id="{7EFE299E-19B8-D730-A4DB-F9A4D2566481}"/>
              </a:ext>
            </a:extLst>
          </p:cNvPr>
          <p:cNvSpPr txBox="1"/>
          <p:nvPr/>
        </p:nvSpPr>
        <p:spPr>
          <a:xfrm>
            <a:off x="4022133" y="2075260"/>
            <a:ext cx="715216"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Cyril GARCIA</a:t>
            </a:r>
          </a:p>
        </p:txBody>
      </p:sp>
      <p:pic>
        <p:nvPicPr>
          <p:cNvPr id="10" name="Image 9">
            <a:extLst>
              <a:ext uri="{FF2B5EF4-FFF2-40B4-BE49-F238E27FC236}">
                <a16:creationId xmlns:a16="http://schemas.microsoft.com/office/drawing/2014/main" id="{95770680-7F85-3A04-3ECC-69EC6C64B40C}"/>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4022133" y="1372451"/>
            <a:ext cx="661401" cy="686855"/>
          </a:xfrm>
          <a:prstGeom prst="flowChartConnector">
            <a:avLst/>
          </a:prstGeom>
          <a:ln>
            <a:noFill/>
          </a:ln>
          <a:effectLst>
            <a:outerShdw blurRad="190500" algn="tl" rotWithShape="0">
              <a:srgbClr val="000000">
                <a:alpha val="70000"/>
              </a:srgbClr>
            </a:outerShdw>
          </a:effectLst>
        </p:spPr>
      </p:pic>
      <p:pic>
        <p:nvPicPr>
          <p:cNvPr id="11" name="Image 10">
            <a:extLst>
              <a:ext uri="{FF2B5EF4-FFF2-40B4-BE49-F238E27FC236}">
                <a16:creationId xmlns:a16="http://schemas.microsoft.com/office/drawing/2014/main" id="{B46AEA24-FEA4-EC01-AF3F-45FE2902243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22900" y="1384144"/>
            <a:ext cx="661401" cy="686855"/>
          </a:xfrm>
          <a:prstGeom prst="flowChartConnector">
            <a:avLst/>
          </a:prstGeom>
          <a:ln>
            <a:noFill/>
          </a:ln>
          <a:effectLst>
            <a:outerShdw blurRad="190500" algn="tl" rotWithShape="0">
              <a:srgbClr val="000000">
                <a:alpha val="70000"/>
              </a:srgbClr>
            </a:outerShdw>
          </a:effectLst>
        </p:spPr>
      </p:pic>
      <p:sp>
        <p:nvSpPr>
          <p:cNvPr id="12" name="ZoneTexte 11">
            <a:extLst>
              <a:ext uri="{FF2B5EF4-FFF2-40B4-BE49-F238E27FC236}">
                <a16:creationId xmlns:a16="http://schemas.microsoft.com/office/drawing/2014/main" id="{1687AFF5-9243-E3BE-B963-052517FAD80F}"/>
              </a:ext>
            </a:extLst>
          </p:cNvPr>
          <p:cNvSpPr txBox="1"/>
          <p:nvPr/>
        </p:nvSpPr>
        <p:spPr>
          <a:xfrm>
            <a:off x="5928935" y="2099462"/>
            <a:ext cx="1550260"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Allan De Castro (@decastroallan)​</a:t>
            </a:r>
          </a:p>
        </p:txBody>
      </p:sp>
      <p:sp>
        <p:nvSpPr>
          <p:cNvPr id="13" name="ZoneTexte 12">
            <a:extLst>
              <a:ext uri="{FF2B5EF4-FFF2-40B4-BE49-F238E27FC236}">
                <a16:creationId xmlns:a16="http://schemas.microsoft.com/office/drawing/2014/main" id="{A82FCAFB-5ED3-FC3B-E7D6-56EC0CD84B9F}"/>
              </a:ext>
            </a:extLst>
          </p:cNvPr>
          <p:cNvSpPr txBox="1"/>
          <p:nvPr/>
        </p:nvSpPr>
        <p:spPr>
          <a:xfrm>
            <a:off x="1439820" y="3162672"/>
            <a:ext cx="812178"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Amélie Plockyn</a:t>
            </a:r>
          </a:p>
        </p:txBody>
      </p:sp>
      <p:pic>
        <p:nvPicPr>
          <p:cNvPr id="14" name="Image 13">
            <a:extLst>
              <a:ext uri="{FF2B5EF4-FFF2-40B4-BE49-F238E27FC236}">
                <a16:creationId xmlns:a16="http://schemas.microsoft.com/office/drawing/2014/main" id="{96B1A2EA-7203-ABB3-035D-DCF27F364505}"/>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1506104" y="2419586"/>
            <a:ext cx="661401" cy="686855"/>
          </a:xfrm>
          <a:prstGeom prst="flowChartConnector">
            <a:avLst/>
          </a:prstGeom>
          <a:ln>
            <a:noFill/>
          </a:ln>
          <a:effectLst>
            <a:outerShdw blurRad="190500" algn="tl" rotWithShape="0">
              <a:srgbClr val="000000">
                <a:alpha val="70000"/>
              </a:srgbClr>
            </a:outerShdw>
          </a:effectLst>
        </p:spPr>
      </p:pic>
      <p:pic>
        <p:nvPicPr>
          <p:cNvPr id="15" name="Image 14">
            <a:extLst>
              <a:ext uri="{FF2B5EF4-FFF2-40B4-BE49-F238E27FC236}">
                <a16:creationId xmlns:a16="http://schemas.microsoft.com/office/drawing/2014/main" id="{3EB4EE82-0D85-2B53-B4ED-53F042D03FD9}"/>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p:blipFill>
        <p:spPr>
          <a:xfrm>
            <a:off x="5205471" y="1384807"/>
            <a:ext cx="661401" cy="686855"/>
          </a:xfrm>
          <a:prstGeom prst="flowChartConnector">
            <a:avLst/>
          </a:prstGeom>
          <a:ln>
            <a:noFill/>
          </a:ln>
          <a:effectLst>
            <a:outerShdw blurRad="190500" algn="tl" rotWithShape="0">
              <a:srgbClr val="000000">
                <a:alpha val="70000"/>
              </a:srgbClr>
            </a:outerShdw>
          </a:effectLst>
        </p:spPr>
      </p:pic>
      <p:sp>
        <p:nvSpPr>
          <p:cNvPr id="16" name="ZoneTexte 15">
            <a:extLst>
              <a:ext uri="{FF2B5EF4-FFF2-40B4-BE49-F238E27FC236}">
                <a16:creationId xmlns:a16="http://schemas.microsoft.com/office/drawing/2014/main" id="{BBBB6EE0-9CE7-337E-6896-E1BB8AFF2CCC}"/>
              </a:ext>
            </a:extLst>
          </p:cNvPr>
          <p:cNvSpPr txBox="1"/>
          <p:nvPr/>
        </p:nvSpPr>
        <p:spPr>
          <a:xfrm>
            <a:off x="5155978" y="2084481"/>
            <a:ext cx="774551"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Julien MIQUEL</a:t>
            </a:r>
          </a:p>
        </p:txBody>
      </p:sp>
      <p:sp>
        <p:nvSpPr>
          <p:cNvPr id="17" name="ZoneTexte 16">
            <a:extLst>
              <a:ext uri="{FF2B5EF4-FFF2-40B4-BE49-F238E27FC236}">
                <a16:creationId xmlns:a16="http://schemas.microsoft.com/office/drawing/2014/main" id="{B179A1AD-5C12-6FAB-F9DB-78999DC0B20C}"/>
              </a:ext>
            </a:extLst>
          </p:cNvPr>
          <p:cNvSpPr txBox="1"/>
          <p:nvPr/>
        </p:nvSpPr>
        <p:spPr>
          <a:xfrm>
            <a:off x="253416" y="3172316"/>
            <a:ext cx="906248"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Jérémy LAPLAINE</a:t>
            </a:r>
          </a:p>
        </p:txBody>
      </p:sp>
      <p:pic>
        <p:nvPicPr>
          <p:cNvPr id="18" name="Image 17">
            <a:extLst>
              <a:ext uri="{FF2B5EF4-FFF2-40B4-BE49-F238E27FC236}">
                <a16:creationId xmlns:a16="http://schemas.microsoft.com/office/drawing/2014/main" id="{A2B0CD59-E463-4866-DB64-324AB1B8550F}"/>
              </a:ext>
            </a:extLst>
          </p:cNvPr>
          <p:cNvPicPr>
            <a:picLocks noChangeAspect="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a:stretch/>
        </p:blipFill>
        <p:spPr>
          <a:xfrm>
            <a:off x="341647" y="2416520"/>
            <a:ext cx="661401" cy="686855"/>
          </a:xfrm>
          <a:prstGeom prst="flowChartConnector">
            <a:avLst/>
          </a:prstGeom>
          <a:ln>
            <a:noFill/>
          </a:ln>
          <a:effectLst>
            <a:outerShdw blurRad="190500" algn="tl" rotWithShape="0">
              <a:srgbClr val="000000">
                <a:alpha val="70000"/>
              </a:srgbClr>
            </a:outerShdw>
          </a:effectLst>
        </p:spPr>
      </p:pic>
      <p:sp>
        <p:nvSpPr>
          <p:cNvPr id="20" name="ZoneTexte 19">
            <a:extLst>
              <a:ext uri="{FF2B5EF4-FFF2-40B4-BE49-F238E27FC236}">
                <a16:creationId xmlns:a16="http://schemas.microsoft.com/office/drawing/2014/main" id="{1D7E5320-67A7-10F0-4DBF-541E830BD4FA}"/>
              </a:ext>
            </a:extLst>
          </p:cNvPr>
          <p:cNvSpPr txBox="1"/>
          <p:nvPr/>
        </p:nvSpPr>
        <p:spPr>
          <a:xfrm>
            <a:off x="2451060" y="3167713"/>
            <a:ext cx="1104517"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Guillaume GAUDFROY</a:t>
            </a:r>
          </a:p>
        </p:txBody>
      </p:sp>
      <p:pic>
        <p:nvPicPr>
          <p:cNvPr id="21" name="Image 20">
            <a:extLst>
              <a:ext uri="{FF2B5EF4-FFF2-40B4-BE49-F238E27FC236}">
                <a16:creationId xmlns:a16="http://schemas.microsoft.com/office/drawing/2014/main" id="{FE13E73A-6AE5-0627-B916-4D779D44CEAC}"/>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rcRect/>
          <a:stretch/>
        </p:blipFill>
        <p:spPr>
          <a:xfrm>
            <a:off x="2670562" y="2413504"/>
            <a:ext cx="661401" cy="686855"/>
          </a:xfrm>
          <a:prstGeom prst="flowChartConnector">
            <a:avLst/>
          </a:prstGeom>
          <a:ln>
            <a:noFill/>
          </a:ln>
          <a:effectLst>
            <a:outerShdw blurRad="190500" algn="tl" rotWithShape="0">
              <a:srgbClr val="000000">
                <a:alpha val="70000"/>
              </a:srgbClr>
            </a:outerShdw>
          </a:effectLst>
        </p:spPr>
      </p:pic>
      <p:pic>
        <p:nvPicPr>
          <p:cNvPr id="22" name="Image 21">
            <a:extLst>
              <a:ext uri="{FF2B5EF4-FFF2-40B4-BE49-F238E27FC236}">
                <a16:creationId xmlns:a16="http://schemas.microsoft.com/office/drawing/2014/main" id="{48D9BCC6-B73D-1894-968B-E55784FF73B7}"/>
              </a:ext>
            </a:extLst>
          </p:cNvPr>
          <p:cNvPicPr>
            <a:picLocks noChangeAspect="1"/>
          </p:cNvPicPr>
          <p:nvPr/>
        </p:nvPicPr>
        <p:blipFill>
          <a:blip r:embed="rId19">
            <a:grayscl/>
            <a:extLst>
              <a:ext uri="{28A0092B-C50C-407E-A947-70E740481C1C}">
                <a14:useLocalDpi xmlns:a14="http://schemas.microsoft.com/office/drawing/2010/main" val="0"/>
              </a:ext>
            </a:extLst>
          </a:blip>
          <a:srcRect l="1853" r="1853"/>
          <a:stretch/>
        </p:blipFill>
        <p:spPr>
          <a:xfrm>
            <a:off x="4022133" y="2419586"/>
            <a:ext cx="661401" cy="686855"/>
          </a:xfrm>
          <a:prstGeom prst="flowChartConnector">
            <a:avLst/>
          </a:prstGeom>
          <a:ln>
            <a:noFill/>
          </a:ln>
          <a:effectLst>
            <a:outerShdw blurRad="190500" algn="tl" rotWithShape="0">
              <a:srgbClr val="000000">
                <a:alpha val="70000"/>
              </a:srgbClr>
            </a:outerShdw>
          </a:effectLst>
        </p:spPr>
      </p:pic>
      <p:sp>
        <p:nvSpPr>
          <p:cNvPr id="23" name="ZoneTexte 22">
            <a:extLst>
              <a:ext uri="{FF2B5EF4-FFF2-40B4-BE49-F238E27FC236}">
                <a16:creationId xmlns:a16="http://schemas.microsoft.com/office/drawing/2014/main" id="{FD224DE3-4F7E-4B6A-7161-91EB7362B1FC}"/>
              </a:ext>
            </a:extLst>
          </p:cNvPr>
          <p:cNvSpPr txBox="1"/>
          <p:nvPr/>
        </p:nvSpPr>
        <p:spPr>
          <a:xfrm>
            <a:off x="4039795" y="3162507"/>
            <a:ext cx="671798"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Loïc CIMON</a:t>
            </a:r>
          </a:p>
        </p:txBody>
      </p:sp>
      <p:sp>
        <p:nvSpPr>
          <p:cNvPr id="24" name="ZoneTexte 23">
            <a:extLst>
              <a:ext uri="{FF2B5EF4-FFF2-40B4-BE49-F238E27FC236}">
                <a16:creationId xmlns:a16="http://schemas.microsoft.com/office/drawing/2014/main" id="{340864B9-BB76-363B-6FB2-EEF468017530}"/>
              </a:ext>
            </a:extLst>
          </p:cNvPr>
          <p:cNvSpPr txBox="1"/>
          <p:nvPr/>
        </p:nvSpPr>
        <p:spPr>
          <a:xfrm>
            <a:off x="5085679" y="3159587"/>
            <a:ext cx="909143"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Jean-Pierre RIEHL</a:t>
            </a:r>
          </a:p>
        </p:txBody>
      </p:sp>
      <p:pic>
        <p:nvPicPr>
          <p:cNvPr id="25" name="Image 24">
            <a:extLst>
              <a:ext uri="{FF2B5EF4-FFF2-40B4-BE49-F238E27FC236}">
                <a16:creationId xmlns:a16="http://schemas.microsoft.com/office/drawing/2014/main" id="{0D58632C-2DEE-3B81-E8D6-9DA12BAAA46A}"/>
              </a:ext>
            </a:extLst>
          </p:cNvPr>
          <p:cNvPicPr>
            <a:picLocks noChangeAspect="1"/>
          </p:cNvPicPr>
          <p:nvPr/>
        </p:nvPicPr>
        <p:blipFill>
          <a:blip r:embed="rId2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p:blipFill>
        <p:spPr>
          <a:xfrm>
            <a:off x="5205471" y="2419586"/>
            <a:ext cx="661401" cy="686855"/>
          </a:xfrm>
          <a:prstGeom prst="flowChartConnector">
            <a:avLst/>
          </a:prstGeom>
          <a:ln>
            <a:noFill/>
          </a:ln>
          <a:effectLst>
            <a:outerShdw blurRad="190500" algn="tl" rotWithShape="0">
              <a:srgbClr val="000000">
                <a:alpha val="70000"/>
              </a:srgbClr>
            </a:outerShdw>
          </a:effectLst>
        </p:spPr>
      </p:pic>
      <p:pic>
        <p:nvPicPr>
          <p:cNvPr id="26" name="Image 25">
            <a:extLst>
              <a:ext uri="{FF2B5EF4-FFF2-40B4-BE49-F238E27FC236}">
                <a16:creationId xmlns:a16="http://schemas.microsoft.com/office/drawing/2014/main" id="{2A0369E4-BA1B-0900-E0FA-9BFA984E220C}"/>
              </a:ext>
            </a:extLst>
          </p:cNvPr>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rcRect/>
          <a:stretch/>
        </p:blipFill>
        <p:spPr>
          <a:xfrm>
            <a:off x="6322900" y="2419586"/>
            <a:ext cx="661401" cy="686855"/>
          </a:xfrm>
          <a:prstGeom prst="flowChartConnector">
            <a:avLst/>
          </a:prstGeom>
          <a:ln>
            <a:noFill/>
          </a:ln>
          <a:effectLst>
            <a:outerShdw blurRad="190500" algn="tl" rotWithShape="0">
              <a:srgbClr val="000000">
                <a:alpha val="70000"/>
              </a:srgbClr>
            </a:outerShdw>
          </a:effectLst>
        </p:spPr>
      </p:pic>
      <p:sp>
        <p:nvSpPr>
          <p:cNvPr id="27" name="ZoneTexte 26">
            <a:extLst>
              <a:ext uri="{FF2B5EF4-FFF2-40B4-BE49-F238E27FC236}">
                <a16:creationId xmlns:a16="http://schemas.microsoft.com/office/drawing/2014/main" id="{812C802F-8A3C-F69C-45D8-662F79CB7A84}"/>
              </a:ext>
            </a:extLst>
          </p:cNvPr>
          <p:cNvSpPr txBox="1"/>
          <p:nvPr/>
        </p:nvSpPr>
        <p:spPr>
          <a:xfrm>
            <a:off x="6123203" y="3144606"/>
            <a:ext cx="1061100"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Rémi DELARBOULAS </a:t>
            </a:r>
          </a:p>
        </p:txBody>
      </p:sp>
      <p:sp>
        <p:nvSpPr>
          <p:cNvPr id="28" name="ZoneTexte 27">
            <a:extLst>
              <a:ext uri="{FF2B5EF4-FFF2-40B4-BE49-F238E27FC236}">
                <a16:creationId xmlns:a16="http://schemas.microsoft.com/office/drawing/2014/main" id="{671EFA8A-20B1-6A81-C794-F5DAF9F91406}"/>
              </a:ext>
            </a:extLst>
          </p:cNvPr>
          <p:cNvSpPr txBox="1"/>
          <p:nvPr/>
        </p:nvSpPr>
        <p:spPr>
          <a:xfrm>
            <a:off x="7530768" y="2088675"/>
            <a:ext cx="914931"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Pierre BOURDIAL </a:t>
            </a:r>
          </a:p>
        </p:txBody>
      </p:sp>
      <p:pic>
        <p:nvPicPr>
          <p:cNvPr id="29" name="Image 28">
            <a:extLst>
              <a:ext uri="{FF2B5EF4-FFF2-40B4-BE49-F238E27FC236}">
                <a16:creationId xmlns:a16="http://schemas.microsoft.com/office/drawing/2014/main" id="{EA4586A9-BBFF-8D8C-ACBE-C23E0CAB8E96}"/>
              </a:ext>
            </a:extLst>
          </p:cNvPr>
          <p:cNvPicPr>
            <a:picLocks noChangeAspect="1"/>
          </p:cNvPicPr>
          <p:nvPr/>
        </p:nvPicPr>
        <p:blipFill>
          <a:blip r:embed="rId24">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rcRect/>
          <a:stretch/>
        </p:blipFill>
        <p:spPr>
          <a:xfrm>
            <a:off x="7653091" y="1370222"/>
            <a:ext cx="661401" cy="686855"/>
          </a:xfrm>
          <a:prstGeom prst="flowChartConnector">
            <a:avLst/>
          </a:prstGeom>
          <a:ln>
            <a:noFill/>
          </a:ln>
          <a:effectLst>
            <a:outerShdw blurRad="190500" algn="tl" rotWithShape="0">
              <a:srgbClr val="000000">
                <a:alpha val="70000"/>
              </a:srgbClr>
            </a:outerShdw>
          </a:effectLst>
        </p:spPr>
      </p:pic>
      <p:pic>
        <p:nvPicPr>
          <p:cNvPr id="30" name="Image 29">
            <a:extLst>
              <a:ext uri="{FF2B5EF4-FFF2-40B4-BE49-F238E27FC236}">
                <a16:creationId xmlns:a16="http://schemas.microsoft.com/office/drawing/2014/main" id="{C0F18AF1-5DF0-3B45-6A3F-82A5DDF664C0}"/>
              </a:ext>
            </a:extLst>
          </p:cNvPr>
          <p:cNvPicPr>
            <a:picLocks noChangeAspect="1"/>
          </p:cNvPicPr>
          <p:nvPr/>
        </p:nvPicPr>
        <p:blipFill>
          <a:blip r:embed="rId26">
            <a:extLst>
              <a:ext uri="{BEBA8EAE-BF5A-486C-A8C5-ECC9F3942E4B}">
                <a14:imgProps xmlns:a14="http://schemas.microsoft.com/office/drawing/2010/main">
                  <a14:imgLayer r:embed="rId27">
                    <a14:imgEffect>
                      <a14:saturation sat="0"/>
                    </a14:imgEffect>
                  </a14:imgLayer>
                </a14:imgProps>
              </a:ext>
              <a:ext uri="{28A0092B-C50C-407E-A947-70E740481C1C}">
                <a14:useLocalDpi xmlns:a14="http://schemas.microsoft.com/office/drawing/2010/main" val="0"/>
              </a:ext>
            </a:extLst>
          </a:blip>
          <a:srcRect t="12500" b="12500"/>
          <a:stretch/>
        </p:blipFill>
        <p:spPr>
          <a:xfrm>
            <a:off x="8849739" y="1370222"/>
            <a:ext cx="661401" cy="686855"/>
          </a:xfrm>
          <a:prstGeom prst="flowChartConnector">
            <a:avLst/>
          </a:prstGeom>
          <a:ln>
            <a:noFill/>
          </a:ln>
          <a:effectLst>
            <a:outerShdw blurRad="190500" algn="tl" rotWithShape="0">
              <a:srgbClr val="000000">
                <a:alpha val="70000"/>
              </a:srgbClr>
            </a:outerShdw>
          </a:effectLst>
        </p:spPr>
      </p:pic>
      <p:sp>
        <p:nvSpPr>
          <p:cNvPr id="31" name="ZoneTexte 30">
            <a:extLst>
              <a:ext uri="{FF2B5EF4-FFF2-40B4-BE49-F238E27FC236}">
                <a16:creationId xmlns:a16="http://schemas.microsoft.com/office/drawing/2014/main" id="{1213ADA0-DDC8-56F5-D944-9953F2F99A93}"/>
              </a:ext>
            </a:extLst>
          </p:cNvPr>
          <p:cNvSpPr txBox="1"/>
          <p:nvPr/>
        </p:nvSpPr>
        <p:spPr>
          <a:xfrm>
            <a:off x="8751053" y="2088675"/>
            <a:ext cx="878750" cy="190753"/>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Clothilde FACON</a:t>
            </a:r>
          </a:p>
        </p:txBody>
      </p:sp>
      <p:sp>
        <p:nvSpPr>
          <p:cNvPr id="32" name="ZoneTexte 31">
            <a:extLst>
              <a:ext uri="{FF2B5EF4-FFF2-40B4-BE49-F238E27FC236}">
                <a16:creationId xmlns:a16="http://schemas.microsoft.com/office/drawing/2014/main" id="{54EC9097-4424-6DA8-40AA-009F723617E9}"/>
              </a:ext>
            </a:extLst>
          </p:cNvPr>
          <p:cNvSpPr txBox="1"/>
          <p:nvPr/>
        </p:nvSpPr>
        <p:spPr>
          <a:xfrm>
            <a:off x="180982" y="4317338"/>
            <a:ext cx="948217"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Tristan MALHERBE</a:t>
            </a:r>
          </a:p>
        </p:txBody>
      </p:sp>
      <p:pic>
        <p:nvPicPr>
          <p:cNvPr id="33" name="Image 32">
            <a:extLst>
              <a:ext uri="{FF2B5EF4-FFF2-40B4-BE49-F238E27FC236}">
                <a16:creationId xmlns:a16="http://schemas.microsoft.com/office/drawing/2014/main" id="{60CE0751-E37F-3025-1366-1BDB8D0670C0}"/>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 uri="{28A0092B-C50C-407E-A947-70E740481C1C}">
                <a14:useLocalDpi xmlns:a14="http://schemas.microsoft.com/office/drawing/2010/main" val="0"/>
              </a:ext>
            </a:extLst>
          </a:blip>
          <a:srcRect/>
          <a:stretch/>
        </p:blipFill>
        <p:spPr>
          <a:xfrm>
            <a:off x="300152" y="3577052"/>
            <a:ext cx="661401" cy="686855"/>
          </a:xfrm>
          <a:prstGeom prst="flowChartConnector">
            <a:avLst/>
          </a:prstGeom>
          <a:ln>
            <a:noFill/>
          </a:ln>
          <a:effectLst>
            <a:outerShdw blurRad="190500" algn="tl" rotWithShape="0">
              <a:srgbClr val="000000">
                <a:alpha val="70000"/>
              </a:srgbClr>
            </a:outerShdw>
          </a:effectLst>
        </p:spPr>
      </p:pic>
      <p:pic>
        <p:nvPicPr>
          <p:cNvPr id="34" name="Image 33">
            <a:extLst>
              <a:ext uri="{FF2B5EF4-FFF2-40B4-BE49-F238E27FC236}">
                <a16:creationId xmlns:a16="http://schemas.microsoft.com/office/drawing/2014/main" id="{82CB6BA2-8BDD-EEF4-7F3B-A2CD3CB6B9F9}"/>
              </a:ext>
            </a:extLst>
          </p:cNvPr>
          <p:cNvPicPr>
            <a:picLocks noChangeAspect="1"/>
          </p:cNvPicPr>
          <p:nvPr/>
        </p:nvPicPr>
        <p:blipFill>
          <a:blip r:embed="rId30">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rcRect/>
          <a:stretch/>
        </p:blipFill>
        <p:spPr>
          <a:xfrm>
            <a:off x="1592961" y="3592533"/>
            <a:ext cx="661401" cy="686855"/>
          </a:xfrm>
          <a:prstGeom prst="flowChartConnector">
            <a:avLst/>
          </a:prstGeom>
          <a:ln>
            <a:noFill/>
          </a:ln>
          <a:effectLst>
            <a:outerShdw blurRad="190500" algn="tl" rotWithShape="0">
              <a:srgbClr val="000000">
                <a:alpha val="70000"/>
              </a:srgbClr>
            </a:outerShdw>
          </a:effectLst>
        </p:spPr>
      </p:pic>
      <p:sp>
        <p:nvSpPr>
          <p:cNvPr id="35" name="ZoneTexte 34">
            <a:extLst>
              <a:ext uri="{FF2B5EF4-FFF2-40B4-BE49-F238E27FC236}">
                <a16:creationId xmlns:a16="http://schemas.microsoft.com/office/drawing/2014/main" id="{310237ED-5C23-7F4F-AE17-FA449712B61D}"/>
              </a:ext>
            </a:extLst>
          </p:cNvPr>
          <p:cNvSpPr txBox="1"/>
          <p:nvPr/>
        </p:nvSpPr>
        <p:spPr>
          <a:xfrm>
            <a:off x="1550127" y="4314070"/>
            <a:ext cx="848359"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Gilles POMMIER</a:t>
            </a:r>
          </a:p>
        </p:txBody>
      </p:sp>
      <p:pic>
        <p:nvPicPr>
          <p:cNvPr id="36" name="Image 35">
            <a:extLst>
              <a:ext uri="{FF2B5EF4-FFF2-40B4-BE49-F238E27FC236}">
                <a16:creationId xmlns:a16="http://schemas.microsoft.com/office/drawing/2014/main" id="{BD58FB68-E4F2-D3DE-4C60-04089CAE91A6}"/>
              </a:ext>
            </a:extLst>
          </p:cNvPr>
          <p:cNvPicPr>
            <a:picLocks noChangeAspect="1"/>
          </p:cNvPicPr>
          <p:nvPr/>
        </p:nvPicPr>
        <p:blipFill>
          <a:blip r:embed="rId32">
            <a:extLst>
              <a:ext uri="{BEBA8EAE-BF5A-486C-A8C5-ECC9F3942E4B}">
                <a14:imgProps xmlns:a14="http://schemas.microsoft.com/office/drawing/2010/main">
                  <a14:imgLayer r:embed="rId33">
                    <a14:imgEffect>
                      <a14:saturation sat="0"/>
                    </a14:imgEffect>
                  </a14:imgLayer>
                </a14:imgProps>
              </a:ext>
              <a:ext uri="{28A0092B-C50C-407E-A947-70E740481C1C}">
                <a14:useLocalDpi xmlns:a14="http://schemas.microsoft.com/office/drawing/2010/main" val="0"/>
              </a:ext>
            </a:extLst>
          </a:blip>
          <a:srcRect/>
          <a:stretch/>
        </p:blipFill>
        <p:spPr>
          <a:xfrm>
            <a:off x="2789609" y="3602250"/>
            <a:ext cx="661401" cy="686855"/>
          </a:xfrm>
          <a:prstGeom prst="flowChartConnector">
            <a:avLst/>
          </a:prstGeom>
          <a:ln>
            <a:noFill/>
          </a:ln>
          <a:effectLst>
            <a:outerShdw blurRad="190500" algn="tl" rotWithShape="0">
              <a:srgbClr val="000000">
                <a:alpha val="70000"/>
              </a:srgbClr>
            </a:outerShdw>
          </a:effectLst>
        </p:spPr>
      </p:pic>
      <p:sp>
        <p:nvSpPr>
          <p:cNvPr id="37" name="ZoneTexte 36">
            <a:extLst>
              <a:ext uri="{FF2B5EF4-FFF2-40B4-BE49-F238E27FC236}">
                <a16:creationId xmlns:a16="http://schemas.microsoft.com/office/drawing/2014/main" id="{9A9CD29D-DCF8-B0FA-7D1B-826CABF4202F}"/>
              </a:ext>
            </a:extLst>
          </p:cNvPr>
          <p:cNvSpPr txBox="1"/>
          <p:nvPr/>
        </p:nvSpPr>
        <p:spPr>
          <a:xfrm>
            <a:off x="2769117" y="4336902"/>
            <a:ext cx="789023"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Benoit VIENNE</a:t>
            </a:r>
          </a:p>
        </p:txBody>
      </p:sp>
      <p:sp>
        <p:nvSpPr>
          <p:cNvPr id="38" name="ZoneTexte 37">
            <a:extLst>
              <a:ext uri="{FF2B5EF4-FFF2-40B4-BE49-F238E27FC236}">
                <a16:creationId xmlns:a16="http://schemas.microsoft.com/office/drawing/2014/main" id="{557CE1A0-28A4-4B2D-C5EF-5BC3A734A1A1}"/>
              </a:ext>
            </a:extLst>
          </p:cNvPr>
          <p:cNvSpPr txBox="1"/>
          <p:nvPr/>
        </p:nvSpPr>
        <p:spPr>
          <a:xfrm>
            <a:off x="3953287" y="4314070"/>
            <a:ext cx="781788" cy="190753"/>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Alexis GUETAT</a:t>
            </a:r>
          </a:p>
        </p:txBody>
      </p:sp>
      <p:pic>
        <p:nvPicPr>
          <p:cNvPr id="39" name="Image 38">
            <a:extLst>
              <a:ext uri="{FF2B5EF4-FFF2-40B4-BE49-F238E27FC236}">
                <a16:creationId xmlns:a16="http://schemas.microsoft.com/office/drawing/2014/main" id="{3D6FBDFE-ECD5-4B42-2C18-A9028A36FEFA}"/>
              </a:ext>
            </a:extLst>
          </p:cNvPr>
          <p:cNvPicPr>
            <a:picLocks noChangeAspect="1"/>
          </p:cNvPicPr>
          <p:nvPr/>
        </p:nvPicPr>
        <p:blipFill>
          <a:blip r:embed="rId34">
            <a:extLst>
              <a:ext uri="{BEBA8EAE-BF5A-486C-A8C5-ECC9F3942E4B}">
                <a14:imgProps xmlns:a14="http://schemas.microsoft.com/office/drawing/2010/main">
                  <a14:imgLayer r:embed="rId35">
                    <a14:imgEffect>
                      <a14:saturation sat="0"/>
                    </a14:imgEffect>
                  </a14:imgLayer>
                </a14:imgProps>
              </a:ext>
              <a:ext uri="{28A0092B-C50C-407E-A947-70E740481C1C}">
                <a14:useLocalDpi xmlns:a14="http://schemas.microsoft.com/office/drawing/2010/main" val="0"/>
              </a:ext>
            </a:extLst>
          </a:blip>
          <a:srcRect/>
          <a:stretch/>
        </p:blipFill>
        <p:spPr>
          <a:xfrm>
            <a:off x="3948147" y="3584059"/>
            <a:ext cx="661401" cy="686855"/>
          </a:xfrm>
          <a:prstGeom prst="flowChartConnector">
            <a:avLst/>
          </a:prstGeom>
          <a:ln>
            <a:noFill/>
          </a:ln>
          <a:effectLst>
            <a:outerShdw blurRad="190500" algn="tl" rotWithShape="0">
              <a:srgbClr val="000000">
                <a:alpha val="70000"/>
              </a:srgbClr>
            </a:outerShdw>
          </a:effectLst>
        </p:spPr>
      </p:pic>
      <p:pic>
        <p:nvPicPr>
          <p:cNvPr id="40" name="Image 39">
            <a:extLst>
              <a:ext uri="{FF2B5EF4-FFF2-40B4-BE49-F238E27FC236}">
                <a16:creationId xmlns:a16="http://schemas.microsoft.com/office/drawing/2014/main" id="{C3E29CE5-7869-D941-3773-2C09D695B1A4}"/>
              </a:ext>
            </a:extLst>
          </p:cNvPr>
          <p:cNvPicPr>
            <a:picLocks noChangeAspect="1"/>
          </p:cNvPicPr>
          <p:nvPr/>
        </p:nvPicPr>
        <p:blipFill>
          <a:blip r:embed="rId36">
            <a:extLst>
              <a:ext uri="{BEBA8EAE-BF5A-486C-A8C5-ECC9F3942E4B}">
                <a14:imgProps xmlns:a14="http://schemas.microsoft.com/office/drawing/2010/main">
                  <a14:imgLayer r:embed="rId37">
                    <a14:imgEffect>
                      <a14:saturation sat="0"/>
                    </a14:imgEffect>
                  </a14:imgLayer>
                </a14:imgProps>
              </a:ext>
              <a:ext uri="{28A0092B-C50C-407E-A947-70E740481C1C}">
                <a14:useLocalDpi xmlns:a14="http://schemas.microsoft.com/office/drawing/2010/main" val="0"/>
              </a:ext>
            </a:extLst>
          </a:blip>
          <a:srcRect/>
          <a:stretch/>
        </p:blipFill>
        <p:spPr>
          <a:xfrm>
            <a:off x="7616591" y="2413504"/>
            <a:ext cx="661401" cy="686855"/>
          </a:xfrm>
          <a:prstGeom prst="flowChartConnector">
            <a:avLst/>
          </a:prstGeom>
          <a:ln>
            <a:noFill/>
          </a:ln>
          <a:effectLst>
            <a:outerShdw blurRad="190500" algn="tl" rotWithShape="0">
              <a:srgbClr val="000000">
                <a:alpha val="70000"/>
              </a:srgbClr>
            </a:outerShdw>
          </a:effectLst>
        </p:spPr>
      </p:pic>
      <p:sp>
        <p:nvSpPr>
          <p:cNvPr id="41" name="ZoneTexte 40">
            <a:extLst>
              <a:ext uri="{FF2B5EF4-FFF2-40B4-BE49-F238E27FC236}">
                <a16:creationId xmlns:a16="http://schemas.microsoft.com/office/drawing/2014/main" id="{63816EDD-B859-DE6A-D19F-4235C707D35E}"/>
              </a:ext>
            </a:extLst>
          </p:cNvPr>
          <p:cNvSpPr txBox="1"/>
          <p:nvPr/>
        </p:nvSpPr>
        <p:spPr>
          <a:xfrm>
            <a:off x="7638462" y="3180940"/>
            <a:ext cx="666010"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Rémi RICHE</a:t>
            </a:r>
          </a:p>
        </p:txBody>
      </p:sp>
      <p:sp>
        <p:nvSpPr>
          <p:cNvPr id="42" name="ZoneTexte 41">
            <a:extLst>
              <a:ext uri="{FF2B5EF4-FFF2-40B4-BE49-F238E27FC236}">
                <a16:creationId xmlns:a16="http://schemas.microsoft.com/office/drawing/2014/main" id="{053A0C07-FBA9-0297-0F53-1187D2710315}"/>
              </a:ext>
            </a:extLst>
          </p:cNvPr>
          <p:cNvSpPr txBox="1"/>
          <p:nvPr/>
        </p:nvSpPr>
        <p:spPr>
          <a:xfrm>
            <a:off x="8723775" y="3180939"/>
            <a:ext cx="906248"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Clément SERAFIN</a:t>
            </a:r>
          </a:p>
        </p:txBody>
      </p:sp>
      <p:pic>
        <p:nvPicPr>
          <p:cNvPr id="43" name="Image 42">
            <a:extLst>
              <a:ext uri="{FF2B5EF4-FFF2-40B4-BE49-F238E27FC236}">
                <a16:creationId xmlns:a16="http://schemas.microsoft.com/office/drawing/2014/main" id="{56B2A8C9-6A8D-7916-32B9-3B5B3E9F7FFB}"/>
              </a:ext>
            </a:extLst>
          </p:cNvPr>
          <p:cNvPicPr>
            <a:picLocks noChangeAspect="1"/>
          </p:cNvPicPr>
          <p:nvPr/>
        </p:nvPicPr>
        <p:blipFill>
          <a:blip r:embed="rId38">
            <a:extLst>
              <a:ext uri="{BEBA8EAE-BF5A-486C-A8C5-ECC9F3942E4B}">
                <a14:imgProps xmlns:a14="http://schemas.microsoft.com/office/drawing/2010/main">
                  <a14:imgLayer r:embed="rId39">
                    <a14:imgEffect>
                      <a14:saturation sat="0"/>
                    </a14:imgEffect>
                  </a14:imgLayer>
                </a14:imgProps>
              </a:ext>
              <a:ext uri="{28A0092B-C50C-407E-A947-70E740481C1C}">
                <a14:useLocalDpi xmlns:a14="http://schemas.microsoft.com/office/drawing/2010/main" val="0"/>
              </a:ext>
            </a:extLst>
          </a:blip>
          <a:srcRect/>
          <a:stretch/>
        </p:blipFill>
        <p:spPr>
          <a:xfrm>
            <a:off x="8801849" y="2413504"/>
            <a:ext cx="661401" cy="686855"/>
          </a:xfrm>
          <a:prstGeom prst="flowChartConnector">
            <a:avLst/>
          </a:prstGeom>
          <a:ln>
            <a:noFill/>
          </a:ln>
          <a:effectLst>
            <a:outerShdw blurRad="190500" algn="tl" rotWithShape="0">
              <a:srgbClr val="000000">
                <a:alpha val="70000"/>
              </a:srgbClr>
            </a:outerShdw>
          </a:effectLst>
        </p:spPr>
      </p:pic>
      <p:sp>
        <p:nvSpPr>
          <p:cNvPr id="46" name="ZoneTexte 45">
            <a:extLst>
              <a:ext uri="{FF2B5EF4-FFF2-40B4-BE49-F238E27FC236}">
                <a16:creationId xmlns:a16="http://schemas.microsoft.com/office/drawing/2014/main" id="{5C5DE429-7087-FB1E-7D8F-A285E6AD82A4}"/>
              </a:ext>
            </a:extLst>
          </p:cNvPr>
          <p:cNvSpPr txBox="1"/>
          <p:nvPr/>
        </p:nvSpPr>
        <p:spPr>
          <a:xfrm>
            <a:off x="257342" y="5518119"/>
            <a:ext cx="749949"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Jeff ANGAMA</a:t>
            </a:r>
          </a:p>
        </p:txBody>
      </p:sp>
      <p:pic>
        <p:nvPicPr>
          <p:cNvPr id="47" name="Image 46">
            <a:extLst>
              <a:ext uri="{FF2B5EF4-FFF2-40B4-BE49-F238E27FC236}">
                <a16:creationId xmlns:a16="http://schemas.microsoft.com/office/drawing/2014/main" id="{4A0A12C0-A4D8-70A4-401F-B3FD27329627}"/>
              </a:ext>
            </a:extLst>
          </p:cNvPr>
          <p:cNvPicPr>
            <a:picLocks noChangeAspect="1"/>
          </p:cNvPicPr>
          <p:nvPr/>
        </p:nvPicPr>
        <p:blipFill>
          <a:blip r:embed="rId40">
            <a:extLst>
              <a:ext uri="{28A0092B-C50C-407E-A947-70E740481C1C}">
                <a14:useLocalDpi xmlns:a14="http://schemas.microsoft.com/office/drawing/2010/main" val="0"/>
              </a:ext>
            </a:extLst>
          </a:blip>
          <a:srcRect/>
          <a:stretch/>
        </p:blipFill>
        <p:spPr>
          <a:xfrm>
            <a:off x="1584977" y="4735936"/>
            <a:ext cx="661401" cy="686855"/>
          </a:xfrm>
          <a:prstGeom prst="flowChartConnector">
            <a:avLst/>
          </a:prstGeom>
          <a:ln>
            <a:noFill/>
          </a:ln>
          <a:effectLst>
            <a:outerShdw blurRad="190500" algn="tl" rotWithShape="0">
              <a:srgbClr val="000000">
                <a:alpha val="70000"/>
              </a:srgbClr>
            </a:outerShdw>
          </a:effectLst>
        </p:spPr>
      </p:pic>
      <p:pic>
        <p:nvPicPr>
          <p:cNvPr id="49" name="Image 48">
            <a:extLst>
              <a:ext uri="{FF2B5EF4-FFF2-40B4-BE49-F238E27FC236}">
                <a16:creationId xmlns:a16="http://schemas.microsoft.com/office/drawing/2014/main" id="{1B0847A8-46F9-59FC-F6C2-8979DBF782B5}"/>
              </a:ext>
            </a:extLst>
          </p:cNvPr>
          <p:cNvPicPr>
            <a:picLocks noChangeAspect="1"/>
          </p:cNvPicPr>
          <p:nvPr/>
        </p:nvPicPr>
        <p:blipFill>
          <a:blip r:embed="rId41">
            <a:extLst>
              <a:ext uri="{BEBA8EAE-BF5A-486C-A8C5-ECC9F3942E4B}">
                <a14:imgProps xmlns:a14="http://schemas.microsoft.com/office/drawing/2010/main">
                  <a14:imgLayer r:embed="rId42">
                    <a14:imgEffect>
                      <a14:saturation sat="0"/>
                    </a14:imgEffect>
                  </a14:imgLayer>
                </a14:imgProps>
              </a:ext>
              <a:ext uri="{28A0092B-C50C-407E-A947-70E740481C1C}">
                <a14:useLocalDpi xmlns:a14="http://schemas.microsoft.com/office/drawing/2010/main" val="0"/>
              </a:ext>
            </a:extLst>
          </a:blip>
          <a:srcRect/>
          <a:stretch/>
        </p:blipFill>
        <p:spPr>
          <a:xfrm>
            <a:off x="300152" y="4721269"/>
            <a:ext cx="661401" cy="686855"/>
          </a:xfrm>
          <a:prstGeom prst="flowChartConnector">
            <a:avLst/>
          </a:prstGeom>
          <a:ln>
            <a:noFill/>
          </a:ln>
          <a:effectLst>
            <a:outerShdw blurRad="190500" algn="tl" rotWithShape="0">
              <a:srgbClr val="000000">
                <a:alpha val="70000"/>
              </a:srgbClr>
            </a:outerShdw>
          </a:effectLst>
        </p:spPr>
      </p:pic>
      <p:sp>
        <p:nvSpPr>
          <p:cNvPr id="50" name="ZoneTexte 49">
            <a:extLst>
              <a:ext uri="{FF2B5EF4-FFF2-40B4-BE49-F238E27FC236}">
                <a16:creationId xmlns:a16="http://schemas.microsoft.com/office/drawing/2014/main" id="{73D8D308-3DBD-A28D-5CB0-0A2E46CA21BF}"/>
              </a:ext>
            </a:extLst>
          </p:cNvPr>
          <p:cNvSpPr txBox="1"/>
          <p:nvPr/>
        </p:nvSpPr>
        <p:spPr>
          <a:xfrm>
            <a:off x="1462855" y="5518119"/>
            <a:ext cx="810732" cy="190753"/>
          </a:xfrm>
          <a:prstGeom prst="rect">
            <a:avLst/>
          </a:prstGeom>
          <a:noFill/>
        </p:spPr>
        <p:txBody>
          <a:bodyPr wrap="none" rtlCol="0">
            <a:spAutoFit/>
          </a:bodyPr>
          <a:lstStyle/>
          <a:p>
            <a:r>
              <a:rPr lang="fr-FR" sz="800">
                <a:latin typeface="Segoe UI Semibold" panose="020B0702040204020203" pitchFamily="34" charset="0"/>
                <a:cs typeface="Segoe UI Semibold" panose="020B0702040204020203" pitchFamily="34" charset="0"/>
              </a:rPr>
              <a:t>Larry ANGAMA</a:t>
            </a:r>
          </a:p>
        </p:txBody>
      </p:sp>
      <p:pic>
        <p:nvPicPr>
          <p:cNvPr id="1026" name="Picture 2">
            <a:extLst>
              <a:ext uri="{FF2B5EF4-FFF2-40B4-BE49-F238E27FC236}">
                <a16:creationId xmlns:a16="http://schemas.microsoft.com/office/drawing/2014/main" id="{39EFF235-C314-A231-A3E4-063E272AB184}"/>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017372" y="3401160"/>
            <a:ext cx="976326" cy="9574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B097A-EEE2-10A1-60C0-6940C262C102}"/>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176928" y="3392070"/>
            <a:ext cx="972128" cy="958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BD819F8F-781C-11D1-3BAE-1B8D021A554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418851" y="3378568"/>
            <a:ext cx="977191" cy="958334"/>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CC3F8240-619A-06A2-6E31-3E55C0AEFBD5}"/>
              </a:ext>
            </a:extLst>
          </p:cNvPr>
          <p:cNvSpPr txBox="1"/>
          <p:nvPr/>
        </p:nvSpPr>
        <p:spPr>
          <a:xfrm>
            <a:off x="5061662" y="4304304"/>
            <a:ext cx="922047" cy="215444"/>
          </a:xfrm>
          <a:prstGeom prst="rect">
            <a:avLst/>
          </a:prstGeom>
          <a:noFill/>
        </p:spPr>
        <p:txBody>
          <a:bodyPr wrap="none" lIns="91440" tIns="45720" rIns="91440" bIns="45720" rtlCol="0" anchor="t">
            <a:spAutoFit/>
          </a:bodyPr>
          <a:lstStyle/>
          <a:p>
            <a:r>
              <a:rPr lang="fr-FR" sz="800" dirty="0">
                <a:latin typeface="Segoe UI Semibold"/>
                <a:cs typeface="Segoe UI Semibold"/>
              </a:rPr>
              <a:t>Nada BRISVILLE</a:t>
            </a:r>
            <a:endParaRPr lang="fr-FR" sz="800" dirty="0">
              <a:latin typeface="Segoe UI Semibold" panose="020B0702040204020203" pitchFamily="34" charset="0"/>
              <a:cs typeface="Segoe UI Semibold" panose="020B0702040204020203" pitchFamily="34" charset="0"/>
            </a:endParaRPr>
          </a:p>
        </p:txBody>
      </p:sp>
      <p:sp>
        <p:nvSpPr>
          <p:cNvPr id="48" name="ZoneTexte 47">
            <a:extLst>
              <a:ext uri="{FF2B5EF4-FFF2-40B4-BE49-F238E27FC236}">
                <a16:creationId xmlns:a16="http://schemas.microsoft.com/office/drawing/2014/main" id="{AB73B397-3714-CAD7-18C1-BACC4FFCAB41}"/>
              </a:ext>
            </a:extLst>
          </p:cNvPr>
          <p:cNvSpPr txBox="1"/>
          <p:nvPr/>
        </p:nvSpPr>
        <p:spPr>
          <a:xfrm>
            <a:off x="6141438" y="4314070"/>
            <a:ext cx="1017684" cy="190753"/>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Jean Loup MEUNIER</a:t>
            </a:r>
          </a:p>
        </p:txBody>
      </p:sp>
      <p:sp>
        <p:nvSpPr>
          <p:cNvPr id="52" name="ZoneTexte 51">
            <a:extLst>
              <a:ext uri="{FF2B5EF4-FFF2-40B4-BE49-F238E27FC236}">
                <a16:creationId xmlns:a16="http://schemas.microsoft.com/office/drawing/2014/main" id="{DBA0E515-B906-53FE-0396-C413DDC0CF03}"/>
              </a:ext>
            </a:extLst>
          </p:cNvPr>
          <p:cNvSpPr txBox="1"/>
          <p:nvPr/>
        </p:nvSpPr>
        <p:spPr>
          <a:xfrm>
            <a:off x="7441835" y="4307178"/>
            <a:ext cx="922167" cy="190753"/>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Sébastien PAULET</a:t>
            </a:r>
          </a:p>
        </p:txBody>
      </p:sp>
      <p:pic>
        <p:nvPicPr>
          <p:cNvPr id="1031" name="Picture 7">
            <a:extLst>
              <a:ext uri="{FF2B5EF4-FFF2-40B4-BE49-F238E27FC236}">
                <a16:creationId xmlns:a16="http://schemas.microsoft.com/office/drawing/2014/main" id="{5C2DA664-CFF5-C335-9845-719769BDED04}"/>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8751053" y="3411209"/>
            <a:ext cx="957675" cy="9391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e image contenant personne, homme, costume, habits&#10;&#10;Description générée automatiquement">
            <a:extLst>
              <a:ext uri="{FF2B5EF4-FFF2-40B4-BE49-F238E27FC236}">
                <a16:creationId xmlns:a16="http://schemas.microsoft.com/office/drawing/2014/main" id="{6DB8EA08-8915-957E-C24D-7228ADD4E95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530998" y="4625791"/>
            <a:ext cx="957675" cy="939194"/>
          </a:xfrm>
          <a:prstGeom prst="rect">
            <a:avLst/>
          </a:prstGeom>
          <a:noFill/>
          <a:extLst>
            <a:ext uri="{909E8E84-426E-40DD-AFC4-6F175D3DCCD1}">
              <a14:hiddenFill xmlns:a14="http://schemas.microsoft.com/office/drawing/2010/main">
                <a:solidFill>
                  <a:srgbClr val="FFFFFF"/>
                </a:solidFill>
              </a14:hiddenFill>
            </a:ext>
          </a:extLst>
        </p:spPr>
      </p:pic>
      <p:sp>
        <p:nvSpPr>
          <p:cNvPr id="53" name="ZoneTexte 52">
            <a:extLst>
              <a:ext uri="{FF2B5EF4-FFF2-40B4-BE49-F238E27FC236}">
                <a16:creationId xmlns:a16="http://schemas.microsoft.com/office/drawing/2014/main" id="{5B05DC8F-B4A7-67D0-F6FF-F5969060D846}"/>
              </a:ext>
            </a:extLst>
          </p:cNvPr>
          <p:cNvSpPr txBox="1"/>
          <p:nvPr/>
        </p:nvSpPr>
        <p:spPr>
          <a:xfrm>
            <a:off x="8721772" y="4298119"/>
            <a:ext cx="761527" cy="190753"/>
          </a:xfrm>
          <a:prstGeom prst="rect">
            <a:avLst/>
          </a:prstGeom>
          <a:noFill/>
        </p:spPr>
        <p:txBody>
          <a:bodyPr wrap="none" rtlCol="0">
            <a:spAutoFit/>
          </a:bodyPr>
          <a:lstStyle/>
          <a:p>
            <a:r>
              <a:rPr lang="fr-FR" sz="800" dirty="0" err="1">
                <a:latin typeface="Segoe UI Semibold" panose="020B0702040204020203" pitchFamily="34" charset="0"/>
                <a:cs typeface="Segoe UI Semibold" panose="020B0702040204020203" pitchFamily="34" charset="0"/>
              </a:rPr>
              <a:t>Sanaâ</a:t>
            </a:r>
            <a:r>
              <a:rPr lang="fr-FR" sz="800" dirty="0">
                <a:latin typeface="Segoe UI Semibold" panose="020B0702040204020203" pitchFamily="34" charset="0"/>
                <a:cs typeface="Segoe UI Semibold" panose="020B0702040204020203" pitchFamily="34" charset="0"/>
              </a:rPr>
              <a:t> BAHOU​</a:t>
            </a:r>
          </a:p>
        </p:txBody>
      </p:sp>
      <p:sp>
        <p:nvSpPr>
          <p:cNvPr id="54" name="ZoneTexte 53">
            <a:extLst>
              <a:ext uri="{FF2B5EF4-FFF2-40B4-BE49-F238E27FC236}">
                <a16:creationId xmlns:a16="http://schemas.microsoft.com/office/drawing/2014/main" id="{CA555305-66ED-8927-D680-8C6436CC53E3}"/>
              </a:ext>
            </a:extLst>
          </p:cNvPr>
          <p:cNvSpPr txBox="1"/>
          <p:nvPr/>
        </p:nvSpPr>
        <p:spPr>
          <a:xfrm>
            <a:off x="2530256" y="5511044"/>
            <a:ext cx="1056758" cy="190753"/>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Guillaume MACOUIN</a:t>
            </a:r>
          </a:p>
        </p:txBody>
      </p:sp>
      <p:pic>
        <p:nvPicPr>
          <p:cNvPr id="1034" name="Picture 10">
            <a:extLst>
              <a:ext uri="{FF2B5EF4-FFF2-40B4-BE49-F238E27FC236}">
                <a16:creationId xmlns:a16="http://schemas.microsoft.com/office/drawing/2014/main" id="{CA94C232-E5B6-77D6-59A8-811BBD2DED1C}"/>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729328" y="4559168"/>
            <a:ext cx="1026306" cy="1011056"/>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54">
            <a:extLst>
              <a:ext uri="{FF2B5EF4-FFF2-40B4-BE49-F238E27FC236}">
                <a16:creationId xmlns:a16="http://schemas.microsoft.com/office/drawing/2014/main" id="{783D609A-C146-2237-7C4C-AE4C431CB6C3}"/>
              </a:ext>
            </a:extLst>
          </p:cNvPr>
          <p:cNvSpPr txBox="1"/>
          <p:nvPr/>
        </p:nvSpPr>
        <p:spPr>
          <a:xfrm>
            <a:off x="3853632" y="5494895"/>
            <a:ext cx="903354" cy="190753"/>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Amira BELDJILALI​</a:t>
            </a:r>
          </a:p>
        </p:txBody>
      </p:sp>
      <p:pic>
        <p:nvPicPr>
          <p:cNvPr id="1036" name="Picture 12">
            <a:extLst>
              <a:ext uri="{FF2B5EF4-FFF2-40B4-BE49-F238E27FC236}">
                <a16:creationId xmlns:a16="http://schemas.microsoft.com/office/drawing/2014/main" id="{AB620D75-2889-D5BC-5566-17F43188D50B}"/>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946800" y="4545072"/>
            <a:ext cx="1026307" cy="1011057"/>
          </a:xfrm>
          <a:prstGeom prst="rect">
            <a:avLst/>
          </a:prstGeom>
          <a:noFill/>
          <a:extLst>
            <a:ext uri="{909E8E84-426E-40DD-AFC4-6F175D3DCCD1}">
              <a14:hiddenFill xmlns:a14="http://schemas.microsoft.com/office/drawing/2010/main">
                <a:solidFill>
                  <a:srgbClr val="FFFFFF"/>
                </a:solidFill>
              </a14:hiddenFill>
            </a:ext>
          </a:extLst>
        </p:spPr>
      </p:pic>
      <p:sp>
        <p:nvSpPr>
          <p:cNvPr id="56" name="ZoneTexte 55">
            <a:extLst>
              <a:ext uri="{FF2B5EF4-FFF2-40B4-BE49-F238E27FC236}">
                <a16:creationId xmlns:a16="http://schemas.microsoft.com/office/drawing/2014/main" id="{CD1228F2-0DCC-2AF5-AABB-6C44DECEF099}"/>
              </a:ext>
            </a:extLst>
          </p:cNvPr>
          <p:cNvSpPr txBox="1"/>
          <p:nvPr/>
        </p:nvSpPr>
        <p:spPr>
          <a:xfrm>
            <a:off x="4996289" y="5502169"/>
            <a:ext cx="813626" cy="190753"/>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Henry JAMMES​</a:t>
            </a:r>
          </a:p>
        </p:txBody>
      </p:sp>
      <p:pic>
        <p:nvPicPr>
          <p:cNvPr id="1038" name="Picture 14">
            <a:extLst>
              <a:ext uri="{FF2B5EF4-FFF2-40B4-BE49-F238E27FC236}">
                <a16:creationId xmlns:a16="http://schemas.microsoft.com/office/drawing/2014/main" id="{2153E787-C50E-3E37-EA35-C48DAE978698}"/>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212009" y="4605468"/>
            <a:ext cx="1008988" cy="989517"/>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2DEEB1AC-F47A-F91F-9EC3-D71F0954D8D0}"/>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459898" y="4588820"/>
            <a:ext cx="1008988" cy="989517"/>
          </a:xfrm>
          <a:prstGeom prst="rect">
            <a:avLst/>
          </a:prstGeom>
          <a:noFill/>
          <a:extLst>
            <a:ext uri="{909E8E84-426E-40DD-AFC4-6F175D3DCCD1}">
              <a14:hiddenFill xmlns:a14="http://schemas.microsoft.com/office/drawing/2010/main">
                <a:solidFill>
                  <a:srgbClr val="FFFFFF"/>
                </a:solidFill>
              </a14:hiddenFill>
            </a:ext>
          </a:extLst>
        </p:spPr>
      </p:pic>
      <p:sp>
        <p:nvSpPr>
          <p:cNvPr id="57" name="ZoneTexte 56">
            <a:extLst>
              <a:ext uri="{FF2B5EF4-FFF2-40B4-BE49-F238E27FC236}">
                <a16:creationId xmlns:a16="http://schemas.microsoft.com/office/drawing/2014/main" id="{5EDB23E1-AD62-81A5-B599-C86B3DB023AE}"/>
              </a:ext>
            </a:extLst>
          </p:cNvPr>
          <p:cNvSpPr txBox="1"/>
          <p:nvPr/>
        </p:nvSpPr>
        <p:spPr>
          <a:xfrm>
            <a:off x="6204760" y="5494895"/>
            <a:ext cx="820862" cy="190753"/>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Chloé MOREAU​</a:t>
            </a:r>
          </a:p>
        </p:txBody>
      </p:sp>
      <p:sp>
        <p:nvSpPr>
          <p:cNvPr id="58" name="ZoneTexte 57">
            <a:extLst>
              <a:ext uri="{FF2B5EF4-FFF2-40B4-BE49-F238E27FC236}">
                <a16:creationId xmlns:a16="http://schemas.microsoft.com/office/drawing/2014/main" id="{7437B844-BDC6-F7F0-C103-28F1F7DC5C38}"/>
              </a:ext>
            </a:extLst>
          </p:cNvPr>
          <p:cNvSpPr txBox="1"/>
          <p:nvPr/>
        </p:nvSpPr>
        <p:spPr>
          <a:xfrm>
            <a:off x="7504948" y="5504548"/>
            <a:ext cx="1027814" cy="190753"/>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Quentin RENOUARD</a:t>
            </a:r>
          </a:p>
        </p:txBody>
      </p:sp>
      <p:pic>
        <p:nvPicPr>
          <p:cNvPr id="1041" name="Picture 17">
            <a:extLst>
              <a:ext uri="{FF2B5EF4-FFF2-40B4-BE49-F238E27FC236}">
                <a16:creationId xmlns:a16="http://schemas.microsoft.com/office/drawing/2014/main" id="{58BE1058-7654-D473-9D2B-884E25B71FFC}"/>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840230" y="1196662"/>
            <a:ext cx="1016632" cy="99701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DC895D8-B07C-DE5D-2AA1-4A06CC1FC9A8}"/>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9869083" y="2209919"/>
            <a:ext cx="1016632" cy="997013"/>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EDE223E9-CABB-6534-1792-3C2EDAB04AF7}"/>
              </a:ext>
            </a:extLst>
          </p:cNvPr>
          <p:cNvSpPr txBox="1"/>
          <p:nvPr/>
        </p:nvSpPr>
        <p:spPr>
          <a:xfrm>
            <a:off x="9869083" y="2084481"/>
            <a:ext cx="887433" cy="190753"/>
          </a:xfrm>
          <a:prstGeom prst="rect">
            <a:avLst/>
          </a:prstGeom>
          <a:noFill/>
        </p:spPr>
        <p:txBody>
          <a:bodyPr wrap="none" rtlCol="0">
            <a:spAutoFit/>
          </a:bodyPr>
          <a:lstStyle/>
          <a:p>
            <a:r>
              <a:rPr lang="fr-FR" sz="800" b="0" i="0" u="none" strike="noStrike" dirty="0">
                <a:solidFill>
                  <a:srgbClr val="000000"/>
                </a:solidFill>
                <a:effectLst/>
                <a:latin typeface="Segoe UI Semibold" panose="020B0702040204020203" pitchFamily="34" charset="0"/>
              </a:rPr>
              <a:t>Rodrigue YENGO</a:t>
            </a:r>
            <a:endParaRPr lang="fr-FR" sz="800" dirty="0">
              <a:latin typeface="Segoe UI Semibold" panose="020B0702040204020203" pitchFamily="34" charset="0"/>
              <a:cs typeface="Segoe UI Semibold" panose="020B0702040204020203" pitchFamily="34" charset="0"/>
            </a:endParaRPr>
          </a:p>
        </p:txBody>
      </p:sp>
      <p:sp>
        <p:nvSpPr>
          <p:cNvPr id="60" name="ZoneTexte 59">
            <a:extLst>
              <a:ext uri="{FF2B5EF4-FFF2-40B4-BE49-F238E27FC236}">
                <a16:creationId xmlns:a16="http://schemas.microsoft.com/office/drawing/2014/main" id="{4BEE1248-9F1F-A0E2-A7B5-6EA717351558}"/>
              </a:ext>
            </a:extLst>
          </p:cNvPr>
          <p:cNvSpPr txBox="1"/>
          <p:nvPr/>
        </p:nvSpPr>
        <p:spPr>
          <a:xfrm>
            <a:off x="9878379" y="3157204"/>
            <a:ext cx="777445" cy="190753"/>
          </a:xfrm>
          <a:prstGeom prst="rect">
            <a:avLst/>
          </a:prstGeom>
          <a:noFill/>
        </p:spPr>
        <p:txBody>
          <a:bodyPr wrap="none" rtlCol="0">
            <a:spAutoFit/>
          </a:bodyPr>
          <a:lstStyle/>
          <a:p>
            <a:r>
              <a:rPr lang="fr-FR" sz="800" b="0" i="0" u="none" strike="noStrike" dirty="0">
                <a:solidFill>
                  <a:srgbClr val="000000"/>
                </a:solidFill>
                <a:effectLst/>
                <a:latin typeface="Segoe UI Semibold" panose="020B0702040204020203" pitchFamily="34" charset="0"/>
              </a:rPr>
              <a:t>Raphaël SENIS</a:t>
            </a:r>
            <a:r>
              <a:rPr lang="fr-FR" sz="800" b="0" i="0" dirty="0">
                <a:solidFill>
                  <a:srgbClr val="000000"/>
                </a:solidFill>
                <a:effectLst/>
                <a:latin typeface="Segoe UI Semibold" panose="020B0702040204020203" pitchFamily="34" charset="0"/>
              </a:rPr>
              <a:t>​</a:t>
            </a:r>
            <a:endParaRPr lang="fr-FR" sz="800" dirty="0">
              <a:latin typeface="Segoe UI Semibold" panose="020B0702040204020203" pitchFamily="34" charset="0"/>
              <a:cs typeface="Segoe UI Semibold" panose="020B0702040204020203" pitchFamily="34" charset="0"/>
            </a:endParaRPr>
          </a:p>
        </p:txBody>
      </p:sp>
      <p:pic>
        <p:nvPicPr>
          <p:cNvPr id="1044" name="Picture 20">
            <a:extLst>
              <a:ext uri="{FF2B5EF4-FFF2-40B4-BE49-F238E27FC236}">
                <a16:creationId xmlns:a16="http://schemas.microsoft.com/office/drawing/2014/main" id="{DC35C993-0523-1BE8-4CC4-573D176A2F80}"/>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9853867" y="3373581"/>
            <a:ext cx="1004699" cy="980873"/>
          </a:xfrm>
          <a:prstGeom prst="rect">
            <a:avLst/>
          </a:prstGeom>
          <a:noFill/>
          <a:extLst>
            <a:ext uri="{909E8E84-426E-40DD-AFC4-6F175D3DCCD1}">
              <a14:hiddenFill xmlns:a14="http://schemas.microsoft.com/office/drawing/2010/main">
                <a:solidFill>
                  <a:srgbClr val="FFFFFF"/>
                </a:solidFill>
              </a14:hiddenFill>
            </a:ext>
          </a:extLst>
        </p:spPr>
      </p:pic>
      <p:sp>
        <p:nvSpPr>
          <p:cNvPr id="61" name="ZoneTexte 60">
            <a:extLst>
              <a:ext uri="{FF2B5EF4-FFF2-40B4-BE49-F238E27FC236}">
                <a16:creationId xmlns:a16="http://schemas.microsoft.com/office/drawing/2014/main" id="{7AE868B6-4BF6-E162-087B-7E0DF3678B2F}"/>
              </a:ext>
            </a:extLst>
          </p:cNvPr>
          <p:cNvSpPr txBox="1"/>
          <p:nvPr/>
        </p:nvSpPr>
        <p:spPr>
          <a:xfrm>
            <a:off x="9922806" y="4292878"/>
            <a:ext cx="871515" cy="190753"/>
          </a:xfrm>
          <a:prstGeom prst="rect">
            <a:avLst/>
          </a:prstGeom>
          <a:noFill/>
        </p:spPr>
        <p:txBody>
          <a:bodyPr wrap="none" rtlCol="0">
            <a:spAutoFit/>
          </a:bodyPr>
          <a:lstStyle/>
          <a:p>
            <a:r>
              <a:rPr lang="fr-FR" sz="800" b="0" i="0" u="none" strike="noStrike" dirty="0">
                <a:solidFill>
                  <a:srgbClr val="000000"/>
                </a:solidFill>
                <a:effectLst/>
                <a:latin typeface="Segoe UI Semibold" panose="020B0702040204020203" pitchFamily="34" charset="0"/>
              </a:rPr>
              <a:t>Romain GERARD</a:t>
            </a:r>
            <a:endParaRPr lang="fr-FR" sz="800" dirty="0">
              <a:latin typeface="Segoe UI Semibold" panose="020B0702040204020203" pitchFamily="34" charset="0"/>
              <a:cs typeface="Segoe UI Semibold" panose="020B0702040204020203" pitchFamily="34" charset="0"/>
            </a:endParaRPr>
          </a:p>
        </p:txBody>
      </p:sp>
      <p:pic>
        <p:nvPicPr>
          <p:cNvPr id="1046" name="Picture 22">
            <a:extLst>
              <a:ext uri="{FF2B5EF4-FFF2-40B4-BE49-F238E27FC236}">
                <a16:creationId xmlns:a16="http://schemas.microsoft.com/office/drawing/2014/main" id="{F18BBBA5-7DCC-58E1-3363-4B293ACC8D06}"/>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10962772" y="2179857"/>
            <a:ext cx="946852" cy="94685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a:extLst>
              <a:ext uri="{FF2B5EF4-FFF2-40B4-BE49-F238E27FC236}">
                <a16:creationId xmlns:a16="http://schemas.microsoft.com/office/drawing/2014/main" id="{FCC10DB1-7477-E220-CC6E-91070026DEE4}"/>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0934400" y="1157163"/>
            <a:ext cx="941946" cy="946852"/>
          </a:xfrm>
          <a:prstGeom prst="rect">
            <a:avLst/>
          </a:prstGeom>
          <a:noFill/>
          <a:extLst>
            <a:ext uri="{909E8E84-426E-40DD-AFC4-6F175D3DCCD1}">
              <a14:hiddenFill xmlns:a14="http://schemas.microsoft.com/office/drawing/2010/main">
                <a:solidFill>
                  <a:srgbClr val="FFFFFF"/>
                </a:solidFill>
              </a14:hiddenFill>
            </a:ext>
          </a:extLst>
        </p:spPr>
      </p:pic>
      <p:sp>
        <p:nvSpPr>
          <p:cNvPr id="63" name="ZoneTexte 62">
            <a:extLst>
              <a:ext uri="{FF2B5EF4-FFF2-40B4-BE49-F238E27FC236}">
                <a16:creationId xmlns:a16="http://schemas.microsoft.com/office/drawing/2014/main" id="{05618121-9160-D542-DE1E-AA66B4E6C536}"/>
              </a:ext>
            </a:extLst>
          </p:cNvPr>
          <p:cNvSpPr txBox="1"/>
          <p:nvPr/>
        </p:nvSpPr>
        <p:spPr>
          <a:xfrm>
            <a:off x="10976585" y="2070999"/>
            <a:ext cx="872355" cy="215444"/>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Elian QUESNEL</a:t>
            </a:r>
          </a:p>
        </p:txBody>
      </p:sp>
      <p:sp>
        <p:nvSpPr>
          <p:cNvPr id="1024" name="ZoneTexte 1023">
            <a:extLst>
              <a:ext uri="{FF2B5EF4-FFF2-40B4-BE49-F238E27FC236}">
                <a16:creationId xmlns:a16="http://schemas.microsoft.com/office/drawing/2014/main" id="{C35E6C2E-EF92-7E2F-B405-56C849FE75AC}"/>
              </a:ext>
            </a:extLst>
          </p:cNvPr>
          <p:cNvSpPr txBox="1"/>
          <p:nvPr/>
        </p:nvSpPr>
        <p:spPr>
          <a:xfrm>
            <a:off x="10962772" y="3150388"/>
            <a:ext cx="1103187" cy="215444"/>
          </a:xfrm>
          <a:prstGeom prst="rect">
            <a:avLst/>
          </a:prstGeom>
          <a:noFill/>
        </p:spPr>
        <p:txBody>
          <a:bodyPr wrap="none" rtlCol="0">
            <a:spAutoFit/>
          </a:bodyPr>
          <a:lstStyle/>
          <a:p>
            <a:r>
              <a:rPr lang="fr-FR" sz="800" b="0" i="0" u="none" strike="noStrike" dirty="0">
                <a:solidFill>
                  <a:srgbClr val="000000"/>
                </a:solidFill>
                <a:effectLst/>
                <a:latin typeface="Segoe UI Semibold" panose="020B0702040204020203" pitchFamily="34" charset="0"/>
              </a:rPr>
              <a:t>Jean Pierre PLANAS​</a:t>
            </a:r>
            <a:endParaRPr lang="fr-FR" sz="800" dirty="0">
              <a:latin typeface="Segoe UI Semibold" panose="020B0702040204020203" pitchFamily="34" charset="0"/>
              <a:cs typeface="Segoe UI Semibold" panose="020B0702040204020203" pitchFamily="34" charset="0"/>
            </a:endParaRPr>
          </a:p>
        </p:txBody>
      </p:sp>
      <p:pic>
        <p:nvPicPr>
          <p:cNvPr id="51" name="Image 50">
            <a:extLst>
              <a:ext uri="{FF2B5EF4-FFF2-40B4-BE49-F238E27FC236}">
                <a16:creationId xmlns:a16="http://schemas.microsoft.com/office/drawing/2014/main" id="{9A24901E-72B8-34B4-81E4-961136CF86AC}"/>
              </a:ext>
            </a:extLst>
          </p:cNvPr>
          <p:cNvPicPr>
            <a:picLocks noChangeAspect="1"/>
          </p:cNvPicPr>
          <p:nvPr/>
        </p:nvPicPr>
        <p:blipFill>
          <a:blip r:embed="rId57">
            <a:extLst>
              <a:ext uri="{BEBA8EAE-BF5A-486C-A8C5-ECC9F3942E4B}">
                <a14:imgProps xmlns:a14="http://schemas.microsoft.com/office/drawing/2010/main">
                  <a14:imgLayer r:embed="rId58">
                    <a14:imgEffect>
                      <a14:saturation sat="0"/>
                    </a14:imgEffect>
                  </a14:imgLayer>
                </a14:imgProps>
              </a:ext>
              <a:ext uri="{28A0092B-C50C-407E-A947-70E740481C1C}">
                <a14:useLocalDpi xmlns:a14="http://schemas.microsoft.com/office/drawing/2010/main" val="0"/>
              </a:ext>
            </a:extLst>
          </a:blip>
          <a:srcRect/>
          <a:stretch/>
        </p:blipFill>
        <p:spPr>
          <a:xfrm>
            <a:off x="11150265" y="3517592"/>
            <a:ext cx="661401" cy="686855"/>
          </a:xfrm>
          <a:prstGeom prst="flowChartConnector">
            <a:avLst/>
          </a:prstGeom>
          <a:ln>
            <a:noFill/>
          </a:ln>
          <a:effectLst>
            <a:outerShdw blurRad="190500" algn="tl" rotWithShape="0">
              <a:srgbClr val="000000">
                <a:alpha val="70000"/>
              </a:srgbClr>
            </a:outerShdw>
          </a:effectLst>
        </p:spPr>
      </p:pic>
      <p:sp>
        <p:nvSpPr>
          <p:cNvPr id="62" name="ZoneTexte 61">
            <a:extLst>
              <a:ext uri="{FF2B5EF4-FFF2-40B4-BE49-F238E27FC236}">
                <a16:creationId xmlns:a16="http://schemas.microsoft.com/office/drawing/2014/main" id="{EED2010D-7530-2BA3-75E7-8EA18DC00B0D}"/>
              </a:ext>
            </a:extLst>
          </p:cNvPr>
          <p:cNvSpPr txBox="1"/>
          <p:nvPr/>
        </p:nvSpPr>
        <p:spPr>
          <a:xfrm>
            <a:off x="11020778" y="4255026"/>
            <a:ext cx="1045181" cy="190753"/>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David ZOONEKYNDT</a:t>
            </a:r>
          </a:p>
        </p:txBody>
      </p:sp>
      <p:pic>
        <p:nvPicPr>
          <p:cNvPr id="1025" name="Image 1024">
            <a:extLst>
              <a:ext uri="{FF2B5EF4-FFF2-40B4-BE49-F238E27FC236}">
                <a16:creationId xmlns:a16="http://schemas.microsoft.com/office/drawing/2014/main" id="{3D0C6E3B-D382-1AAD-7150-A268E888937F}"/>
              </a:ext>
            </a:extLst>
          </p:cNvPr>
          <p:cNvPicPr>
            <a:picLocks noChangeAspect="1"/>
          </p:cNvPicPr>
          <p:nvPr/>
        </p:nvPicPr>
        <p:blipFill>
          <a:blip r:embed="rId59">
            <a:grayscl/>
            <a:extLst>
              <a:ext uri="{28A0092B-C50C-407E-A947-70E740481C1C}">
                <a14:useLocalDpi xmlns:a14="http://schemas.microsoft.com/office/drawing/2010/main" val="0"/>
              </a:ext>
            </a:extLst>
          </a:blip>
          <a:srcRect l="1853" r="1853"/>
          <a:stretch/>
        </p:blipFill>
        <p:spPr>
          <a:xfrm>
            <a:off x="8870593" y="4736853"/>
            <a:ext cx="661401" cy="686855"/>
          </a:xfrm>
          <a:prstGeom prst="flowChartConnector">
            <a:avLst/>
          </a:prstGeom>
          <a:ln>
            <a:noFill/>
          </a:ln>
          <a:effectLst>
            <a:outerShdw blurRad="190500" algn="tl" rotWithShape="0">
              <a:srgbClr val="000000">
                <a:alpha val="70000"/>
              </a:srgbClr>
            </a:outerShdw>
          </a:effectLst>
        </p:spPr>
      </p:pic>
      <p:sp>
        <p:nvSpPr>
          <p:cNvPr id="1027" name="ZoneTexte 1026">
            <a:extLst>
              <a:ext uri="{FF2B5EF4-FFF2-40B4-BE49-F238E27FC236}">
                <a16:creationId xmlns:a16="http://schemas.microsoft.com/office/drawing/2014/main" id="{D2D71BD0-73CD-128E-BA9C-46D39365B99F}"/>
              </a:ext>
            </a:extLst>
          </p:cNvPr>
          <p:cNvSpPr txBox="1"/>
          <p:nvPr/>
        </p:nvSpPr>
        <p:spPr>
          <a:xfrm>
            <a:off x="8741106" y="5474287"/>
            <a:ext cx="925253" cy="215444"/>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Steve BOURDIN</a:t>
            </a:r>
          </a:p>
        </p:txBody>
      </p:sp>
      <p:pic>
        <p:nvPicPr>
          <p:cNvPr id="1030" name="Image 1029">
            <a:extLst>
              <a:ext uri="{FF2B5EF4-FFF2-40B4-BE49-F238E27FC236}">
                <a16:creationId xmlns:a16="http://schemas.microsoft.com/office/drawing/2014/main" id="{F6931DFC-1025-3E20-6E16-DB13217018AA}"/>
              </a:ext>
            </a:extLst>
          </p:cNvPr>
          <p:cNvPicPr>
            <a:picLocks noChangeAspect="1"/>
          </p:cNvPicPr>
          <p:nvPr/>
        </p:nvPicPr>
        <p:blipFill>
          <a:blip r:embed="rId60">
            <a:grayscl/>
            <a:extLst>
              <a:ext uri="{28A0092B-C50C-407E-A947-70E740481C1C}">
                <a14:useLocalDpi xmlns:a14="http://schemas.microsoft.com/office/drawing/2010/main" val="0"/>
              </a:ext>
            </a:extLst>
          </a:blip>
          <a:srcRect l="1853" r="1853"/>
          <a:stretch/>
        </p:blipFill>
        <p:spPr>
          <a:xfrm>
            <a:off x="10023884" y="4736853"/>
            <a:ext cx="661401" cy="686855"/>
          </a:xfrm>
          <a:prstGeom prst="flowChartConnector">
            <a:avLst/>
          </a:prstGeom>
          <a:ln>
            <a:noFill/>
          </a:ln>
          <a:effectLst>
            <a:outerShdw blurRad="190500" algn="tl" rotWithShape="0">
              <a:srgbClr val="000000">
                <a:alpha val="70000"/>
              </a:srgbClr>
            </a:outerShdw>
          </a:effectLst>
        </p:spPr>
      </p:pic>
      <p:sp>
        <p:nvSpPr>
          <p:cNvPr id="1033" name="ZoneTexte 1032">
            <a:extLst>
              <a:ext uri="{FF2B5EF4-FFF2-40B4-BE49-F238E27FC236}">
                <a16:creationId xmlns:a16="http://schemas.microsoft.com/office/drawing/2014/main" id="{4302B1AF-48D5-7468-F4AE-35BD13077957}"/>
              </a:ext>
            </a:extLst>
          </p:cNvPr>
          <p:cNvSpPr txBox="1"/>
          <p:nvPr/>
        </p:nvSpPr>
        <p:spPr>
          <a:xfrm>
            <a:off x="9894397" y="5474287"/>
            <a:ext cx="816249" cy="215444"/>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Dylan HUART</a:t>
            </a:r>
          </a:p>
        </p:txBody>
      </p:sp>
      <p:pic>
        <p:nvPicPr>
          <p:cNvPr id="1035" name="Image 1034">
            <a:extLst>
              <a:ext uri="{FF2B5EF4-FFF2-40B4-BE49-F238E27FC236}">
                <a16:creationId xmlns:a16="http://schemas.microsoft.com/office/drawing/2014/main" id="{6A36983D-2E12-0967-6EE7-97340C7B2B24}"/>
              </a:ext>
            </a:extLst>
          </p:cNvPr>
          <p:cNvPicPr>
            <a:picLocks noChangeAspect="1"/>
          </p:cNvPicPr>
          <p:nvPr/>
        </p:nvPicPr>
        <p:blipFill>
          <a:blip r:embed="rId61">
            <a:grayscl/>
            <a:extLst>
              <a:ext uri="{28A0092B-C50C-407E-A947-70E740481C1C}">
                <a14:useLocalDpi xmlns:a14="http://schemas.microsoft.com/office/drawing/2010/main" val="0"/>
              </a:ext>
            </a:extLst>
          </a:blip>
          <a:srcRect l="1853" r="1853"/>
          <a:stretch/>
        </p:blipFill>
        <p:spPr>
          <a:xfrm>
            <a:off x="11106072" y="4736853"/>
            <a:ext cx="661401" cy="686855"/>
          </a:xfrm>
          <a:prstGeom prst="flowChartConnector">
            <a:avLst/>
          </a:prstGeom>
          <a:ln>
            <a:noFill/>
          </a:ln>
          <a:effectLst>
            <a:outerShdw blurRad="190500" algn="tl" rotWithShape="0">
              <a:srgbClr val="000000">
                <a:alpha val="70000"/>
              </a:srgbClr>
            </a:outerShdw>
          </a:effectLst>
        </p:spPr>
      </p:pic>
      <p:sp>
        <p:nvSpPr>
          <p:cNvPr id="1037" name="ZoneTexte 1036">
            <a:extLst>
              <a:ext uri="{FF2B5EF4-FFF2-40B4-BE49-F238E27FC236}">
                <a16:creationId xmlns:a16="http://schemas.microsoft.com/office/drawing/2014/main" id="{CAAEFCA4-5C6C-F3DC-77A8-1DC4747FA86D}"/>
              </a:ext>
            </a:extLst>
          </p:cNvPr>
          <p:cNvSpPr txBox="1"/>
          <p:nvPr/>
        </p:nvSpPr>
        <p:spPr>
          <a:xfrm>
            <a:off x="10976585" y="5474287"/>
            <a:ext cx="1124026" cy="215444"/>
          </a:xfrm>
          <a:prstGeom prst="rect">
            <a:avLst/>
          </a:prstGeom>
          <a:noFill/>
        </p:spPr>
        <p:txBody>
          <a:bodyPr wrap="none" rtlCol="0">
            <a:spAutoFit/>
          </a:bodyPr>
          <a:lstStyle/>
          <a:p>
            <a:r>
              <a:rPr lang="fr-FR" sz="800" dirty="0">
                <a:latin typeface="Segoe UI Semibold" panose="020B0702040204020203" pitchFamily="34" charset="0"/>
                <a:cs typeface="Segoe UI Semibold" panose="020B0702040204020203" pitchFamily="34" charset="0"/>
              </a:rPr>
              <a:t>Yannis TAILLENDIER</a:t>
            </a:r>
          </a:p>
        </p:txBody>
      </p:sp>
      <p:pic>
        <p:nvPicPr>
          <p:cNvPr id="1040" name="Image 1039">
            <a:extLst>
              <a:ext uri="{FF2B5EF4-FFF2-40B4-BE49-F238E27FC236}">
                <a16:creationId xmlns:a16="http://schemas.microsoft.com/office/drawing/2014/main" id="{809FA5B5-C60A-112D-3165-A5F7273B7819}"/>
              </a:ext>
            </a:extLst>
          </p:cNvPr>
          <p:cNvPicPr>
            <a:picLocks noChangeAspect="1"/>
          </p:cNvPicPr>
          <p:nvPr/>
        </p:nvPicPr>
        <p:blipFill>
          <a:blip r:embed="rId62">
            <a:grayscl/>
            <a:extLst>
              <a:ext uri="{28A0092B-C50C-407E-A947-70E740481C1C}">
                <a14:useLocalDpi xmlns:a14="http://schemas.microsoft.com/office/drawing/2010/main" val="0"/>
              </a:ext>
            </a:extLst>
          </a:blip>
          <a:srcRect l="1853" r="1853"/>
          <a:stretch/>
        </p:blipFill>
        <p:spPr>
          <a:xfrm>
            <a:off x="3908375" y="5848970"/>
            <a:ext cx="661401" cy="686855"/>
          </a:xfrm>
          <a:prstGeom prst="flowChartConnector">
            <a:avLst/>
          </a:prstGeom>
          <a:ln>
            <a:noFill/>
          </a:ln>
          <a:effectLst>
            <a:outerShdw blurRad="190500" algn="tl" rotWithShape="0">
              <a:srgbClr val="000000">
                <a:alpha val="70000"/>
              </a:srgbClr>
            </a:outerShdw>
          </a:effectLst>
        </p:spPr>
      </p:pic>
      <p:sp>
        <p:nvSpPr>
          <p:cNvPr id="1043" name="ZoneTexte 1042">
            <a:extLst>
              <a:ext uri="{FF2B5EF4-FFF2-40B4-BE49-F238E27FC236}">
                <a16:creationId xmlns:a16="http://schemas.microsoft.com/office/drawing/2014/main" id="{3DC95F09-409A-BB14-A1CA-A79FC01C50CF}"/>
              </a:ext>
            </a:extLst>
          </p:cNvPr>
          <p:cNvSpPr txBox="1"/>
          <p:nvPr/>
        </p:nvSpPr>
        <p:spPr>
          <a:xfrm>
            <a:off x="3778888" y="6586404"/>
            <a:ext cx="1019831" cy="215444"/>
          </a:xfrm>
          <a:prstGeom prst="rect">
            <a:avLst/>
          </a:prstGeom>
          <a:noFill/>
        </p:spPr>
        <p:txBody>
          <a:bodyPr wrap="none" rtlCol="0">
            <a:spAutoFit/>
          </a:bodyPr>
          <a:lstStyle/>
          <a:p>
            <a:r>
              <a:rPr lang="fr-FR" sz="800" dirty="0" err="1">
                <a:latin typeface="Segoe UI Semibold" panose="020B0702040204020203" pitchFamily="34" charset="0"/>
                <a:cs typeface="Segoe UI Semibold" panose="020B0702040204020203" pitchFamily="34" charset="0"/>
              </a:rPr>
              <a:t>Fouziya</a:t>
            </a:r>
            <a:r>
              <a:rPr lang="fr-FR" sz="800" dirty="0">
                <a:latin typeface="Segoe UI Semibold" panose="020B0702040204020203" pitchFamily="34" charset="0"/>
                <a:cs typeface="Segoe UI Semibold" panose="020B0702040204020203" pitchFamily="34" charset="0"/>
              </a:rPr>
              <a:t> LAHJIOUJ</a:t>
            </a:r>
          </a:p>
        </p:txBody>
      </p:sp>
      <p:pic>
        <p:nvPicPr>
          <p:cNvPr id="1045" name="Image 1044">
            <a:extLst>
              <a:ext uri="{FF2B5EF4-FFF2-40B4-BE49-F238E27FC236}">
                <a16:creationId xmlns:a16="http://schemas.microsoft.com/office/drawing/2014/main" id="{E30963D7-E918-0DE3-6AE8-C0F1CBBDA598}"/>
              </a:ext>
            </a:extLst>
          </p:cNvPr>
          <p:cNvPicPr>
            <a:picLocks noChangeAspect="1"/>
          </p:cNvPicPr>
          <p:nvPr/>
        </p:nvPicPr>
        <p:blipFill>
          <a:blip r:embed="rId63">
            <a:grayscl/>
            <a:extLst>
              <a:ext uri="{28A0092B-C50C-407E-A947-70E740481C1C}">
                <a14:useLocalDpi xmlns:a14="http://schemas.microsoft.com/office/drawing/2010/main" val="0"/>
              </a:ext>
            </a:extLst>
          </a:blip>
          <a:srcRect l="1853" r="1853"/>
          <a:stretch/>
        </p:blipFill>
        <p:spPr>
          <a:xfrm>
            <a:off x="5123557" y="5861296"/>
            <a:ext cx="661401" cy="686855"/>
          </a:xfrm>
          <a:prstGeom prst="flowChartConnector">
            <a:avLst/>
          </a:prstGeom>
          <a:ln>
            <a:noFill/>
          </a:ln>
          <a:effectLst>
            <a:outerShdw blurRad="190500" algn="tl" rotWithShape="0">
              <a:srgbClr val="000000">
                <a:alpha val="70000"/>
              </a:srgbClr>
            </a:outerShdw>
          </a:effectLst>
        </p:spPr>
      </p:pic>
      <p:sp>
        <p:nvSpPr>
          <p:cNvPr id="1048" name="ZoneTexte 1047">
            <a:extLst>
              <a:ext uri="{FF2B5EF4-FFF2-40B4-BE49-F238E27FC236}">
                <a16:creationId xmlns:a16="http://schemas.microsoft.com/office/drawing/2014/main" id="{A5AB3A58-F4F6-E48B-0603-33F3D52913BC}"/>
              </a:ext>
            </a:extLst>
          </p:cNvPr>
          <p:cNvSpPr txBox="1"/>
          <p:nvPr/>
        </p:nvSpPr>
        <p:spPr>
          <a:xfrm>
            <a:off x="4994070" y="6598730"/>
            <a:ext cx="979037" cy="215444"/>
          </a:xfrm>
          <a:prstGeom prst="rect">
            <a:avLst/>
          </a:prstGeom>
          <a:noFill/>
        </p:spPr>
        <p:txBody>
          <a:bodyPr wrap="square" rtlCol="0">
            <a:spAutoFit/>
          </a:bodyPr>
          <a:lstStyle/>
          <a:p>
            <a:pPr algn="ctr"/>
            <a:r>
              <a:rPr lang="fr-FR" sz="800" dirty="0">
                <a:latin typeface="Segoe UI Semibold" panose="020B0702040204020203" pitchFamily="34" charset="0"/>
                <a:cs typeface="Segoe UI Semibold" panose="020B0702040204020203" pitchFamily="34" charset="0"/>
              </a:rPr>
              <a:t>Pascal CASTI</a:t>
            </a:r>
          </a:p>
        </p:txBody>
      </p:sp>
      <p:pic>
        <p:nvPicPr>
          <p:cNvPr id="1049" name="Image 1048">
            <a:extLst>
              <a:ext uri="{FF2B5EF4-FFF2-40B4-BE49-F238E27FC236}">
                <a16:creationId xmlns:a16="http://schemas.microsoft.com/office/drawing/2014/main" id="{8443ADC3-84CA-F724-38BC-B0BBE5674A47}"/>
              </a:ext>
            </a:extLst>
          </p:cNvPr>
          <p:cNvPicPr>
            <a:picLocks noChangeAspect="1"/>
          </p:cNvPicPr>
          <p:nvPr/>
        </p:nvPicPr>
        <p:blipFill>
          <a:blip r:embed="rId64">
            <a:grayscl/>
            <a:extLst>
              <a:ext uri="{28A0092B-C50C-407E-A947-70E740481C1C}">
                <a14:useLocalDpi xmlns:a14="http://schemas.microsoft.com/office/drawing/2010/main" val="0"/>
              </a:ext>
            </a:extLst>
          </a:blip>
          <a:srcRect l="1853" r="1853"/>
          <a:stretch/>
        </p:blipFill>
        <p:spPr>
          <a:xfrm>
            <a:off x="6371447" y="5867198"/>
            <a:ext cx="661401" cy="686855"/>
          </a:xfrm>
          <a:prstGeom prst="flowChartConnector">
            <a:avLst/>
          </a:prstGeom>
          <a:ln>
            <a:noFill/>
          </a:ln>
          <a:effectLst>
            <a:outerShdw blurRad="190500" algn="tl" rotWithShape="0">
              <a:srgbClr val="000000">
                <a:alpha val="70000"/>
              </a:srgbClr>
            </a:outerShdw>
          </a:effectLst>
        </p:spPr>
      </p:pic>
      <p:sp>
        <p:nvSpPr>
          <p:cNvPr id="1050" name="ZoneTexte 1049">
            <a:extLst>
              <a:ext uri="{FF2B5EF4-FFF2-40B4-BE49-F238E27FC236}">
                <a16:creationId xmlns:a16="http://schemas.microsoft.com/office/drawing/2014/main" id="{BAC828DE-BD91-0E8B-A438-5CEFDC2F0EC9}"/>
              </a:ext>
            </a:extLst>
          </p:cNvPr>
          <p:cNvSpPr txBox="1"/>
          <p:nvPr/>
        </p:nvSpPr>
        <p:spPr>
          <a:xfrm>
            <a:off x="6241960" y="6604632"/>
            <a:ext cx="979037" cy="215444"/>
          </a:xfrm>
          <a:prstGeom prst="rect">
            <a:avLst/>
          </a:prstGeom>
          <a:noFill/>
        </p:spPr>
        <p:txBody>
          <a:bodyPr wrap="square" rtlCol="0">
            <a:spAutoFit/>
          </a:bodyPr>
          <a:lstStyle/>
          <a:p>
            <a:pPr algn="ctr"/>
            <a:r>
              <a:rPr lang="fr-FR" sz="800" dirty="0">
                <a:latin typeface="Segoe UI Semibold" panose="020B0702040204020203" pitchFamily="34" charset="0"/>
                <a:cs typeface="Segoe UI Semibold" panose="020B0702040204020203" pitchFamily="34" charset="0"/>
              </a:rPr>
              <a:t>Gérald TANDA</a:t>
            </a:r>
          </a:p>
        </p:txBody>
      </p:sp>
      <p:pic>
        <p:nvPicPr>
          <p:cNvPr id="1051" name="Image 1050">
            <a:extLst>
              <a:ext uri="{FF2B5EF4-FFF2-40B4-BE49-F238E27FC236}">
                <a16:creationId xmlns:a16="http://schemas.microsoft.com/office/drawing/2014/main" id="{441DE12D-4B5E-7C41-81A5-E2DC9E609217}"/>
              </a:ext>
            </a:extLst>
          </p:cNvPr>
          <p:cNvPicPr>
            <a:picLocks noChangeAspect="1"/>
          </p:cNvPicPr>
          <p:nvPr/>
        </p:nvPicPr>
        <p:blipFill>
          <a:blip r:embed="rId65">
            <a:grayscl/>
            <a:extLst>
              <a:ext uri="{28A0092B-C50C-407E-A947-70E740481C1C}">
                <a14:useLocalDpi xmlns:a14="http://schemas.microsoft.com/office/drawing/2010/main" val="0"/>
              </a:ext>
            </a:extLst>
          </a:blip>
          <a:srcRect l="1853" r="1853"/>
          <a:stretch/>
        </p:blipFill>
        <p:spPr>
          <a:xfrm>
            <a:off x="7616591" y="5854445"/>
            <a:ext cx="661401" cy="686855"/>
          </a:xfrm>
          <a:prstGeom prst="flowChartConnector">
            <a:avLst/>
          </a:prstGeom>
          <a:ln>
            <a:noFill/>
          </a:ln>
          <a:effectLst>
            <a:outerShdw blurRad="190500" algn="tl" rotWithShape="0">
              <a:srgbClr val="000000">
                <a:alpha val="70000"/>
              </a:srgbClr>
            </a:outerShdw>
          </a:effectLst>
        </p:spPr>
      </p:pic>
      <p:sp>
        <p:nvSpPr>
          <p:cNvPr id="1052" name="ZoneTexte 1051">
            <a:extLst>
              <a:ext uri="{FF2B5EF4-FFF2-40B4-BE49-F238E27FC236}">
                <a16:creationId xmlns:a16="http://schemas.microsoft.com/office/drawing/2014/main" id="{321D8881-0A1B-6397-6A8A-4F6D94E8C880}"/>
              </a:ext>
            </a:extLst>
          </p:cNvPr>
          <p:cNvSpPr txBox="1"/>
          <p:nvPr/>
        </p:nvSpPr>
        <p:spPr>
          <a:xfrm>
            <a:off x="7273061" y="6616818"/>
            <a:ext cx="1348459" cy="215444"/>
          </a:xfrm>
          <a:prstGeom prst="rect">
            <a:avLst/>
          </a:prstGeom>
          <a:noFill/>
        </p:spPr>
        <p:txBody>
          <a:bodyPr wrap="square" rtlCol="0">
            <a:spAutoFit/>
          </a:bodyPr>
          <a:lstStyle/>
          <a:p>
            <a:pPr algn="ctr"/>
            <a:r>
              <a:rPr lang="fr-FR" sz="800" dirty="0">
                <a:latin typeface="Segoe UI Semibold" panose="020B0702040204020203" pitchFamily="34" charset="0"/>
                <a:cs typeface="Segoe UI Semibold" panose="020B0702040204020203" pitchFamily="34" charset="0"/>
              </a:rPr>
              <a:t>Jean-Rémy GALLAPONT</a:t>
            </a:r>
          </a:p>
        </p:txBody>
      </p:sp>
      <p:pic>
        <p:nvPicPr>
          <p:cNvPr id="1053" name="Image 1052">
            <a:extLst>
              <a:ext uri="{FF2B5EF4-FFF2-40B4-BE49-F238E27FC236}">
                <a16:creationId xmlns:a16="http://schemas.microsoft.com/office/drawing/2014/main" id="{9BF971DB-775C-124D-830F-4C259EBA6399}"/>
              </a:ext>
            </a:extLst>
          </p:cNvPr>
          <p:cNvPicPr>
            <a:picLocks noChangeAspect="1"/>
          </p:cNvPicPr>
          <p:nvPr/>
        </p:nvPicPr>
        <p:blipFill>
          <a:blip r:embed="rId66">
            <a:grayscl/>
            <a:extLst>
              <a:ext uri="{28A0092B-C50C-407E-A947-70E740481C1C}">
                <a14:useLocalDpi xmlns:a14="http://schemas.microsoft.com/office/drawing/2010/main" val="0"/>
              </a:ext>
            </a:extLst>
          </a:blip>
          <a:srcRect l="298" r="298"/>
          <a:stretch/>
        </p:blipFill>
        <p:spPr>
          <a:xfrm>
            <a:off x="8849739" y="5851279"/>
            <a:ext cx="661401" cy="686855"/>
          </a:xfrm>
          <a:prstGeom prst="flowChartConnector">
            <a:avLst/>
          </a:prstGeom>
          <a:ln>
            <a:noFill/>
          </a:ln>
          <a:effectLst>
            <a:outerShdw blurRad="190500" algn="tl" rotWithShape="0">
              <a:srgbClr val="000000">
                <a:alpha val="70000"/>
              </a:srgbClr>
            </a:outerShdw>
          </a:effectLst>
        </p:spPr>
      </p:pic>
      <p:sp>
        <p:nvSpPr>
          <p:cNvPr id="1054" name="ZoneTexte 1053">
            <a:extLst>
              <a:ext uri="{FF2B5EF4-FFF2-40B4-BE49-F238E27FC236}">
                <a16:creationId xmlns:a16="http://schemas.microsoft.com/office/drawing/2014/main" id="{19BBE86A-412A-5B1D-9922-2FC20A2EF45E}"/>
              </a:ext>
            </a:extLst>
          </p:cNvPr>
          <p:cNvSpPr txBox="1"/>
          <p:nvPr/>
        </p:nvSpPr>
        <p:spPr>
          <a:xfrm>
            <a:off x="8506209" y="6613652"/>
            <a:ext cx="1348459" cy="215444"/>
          </a:xfrm>
          <a:prstGeom prst="rect">
            <a:avLst/>
          </a:prstGeom>
          <a:noFill/>
        </p:spPr>
        <p:txBody>
          <a:bodyPr wrap="square" rtlCol="0">
            <a:spAutoFit/>
          </a:bodyPr>
          <a:lstStyle/>
          <a:p>
            <a:pPr algn="ctr"/>
            <a:r>
              <a:rPr lang="fr-FR" sz="800" dirty="0">
                <a:latin typeface="Segoe UI Semibold" panose="020B0702040204020203" pitchFamily="34" charset="0"/>
                <a:cs typeface="Segoe UI Semibold" panose="020B0702040204020203" pitchFamily="34" charset="0"/>
              </a:rPr>
              <a:t>Alassane BARRO</a:t>
            </a:r>
          </a:p>
        </p:txBody>
      </p:sp>
    </p:spTree>
    <p:extLst>
      <p:ext uri="{BB962C8B-B14F-4D97-AF65-F5344CB8AC3E}">
        <p14:creationId xmlns:p14="http://schemas.microsoft.com/office/powerpoint/2010/main" val="57596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A6F8A9-8956-CD16-78AB-9A42AA82F210}"/>
              </a:ext>
            </a:extLst>
          </p:cNvPr>
          <p:cNvSpPr>
            <a:spLocks noGrp="1"/>
          </p:cNvSpPr>
          <p:nvPr>
            <p:ph type="title"/>
          </p:nvPr>
        </p:nvSpPr>
        <p:spPr>
          <a:xfrm>
            <a:off x="838199" y="365125"/>
            <a:ext cx="10963275" cy="1325563"/>
          </a:xfrm>
        </p:spPr>
        <p:txBody>
          <a:bodyPr/>
          <a:lstStyle/>
          <a:p>
            <a:pPr algn="ctr"/>
            <a:r>
              <a:rPr lang="fr-FR" b="1" dirty="0"/>
              <a:t>Merci à toutes les personnes qui nous suivent !</a:t>
            </a:r>
            <a:br>
              <a:rPr lang="fr-FR" b="1" dirty="0"/>
            </a:br>
            <a:r>
              <a:rPr lang="fr-FR" b="1" dirty="0"/>
              <a:t>Près de 15 000 vues en 2024</a:t>
            </a:r>
          </a:p>
        </p:txBody>
      </p:sp>
      <p:sp>
        <p:nvSpPr>
          <p:cNvPr id="3" name="ZoneTexte 2">
            <a:extLst>
              <a:ext uri="{FF2B5EF4-FFF2-40B4-BE49-F238E27FC236}">
                <a16:creationId xmlns:a16="http://schemas.microsoft.com/office/drawing/2014/main" id="{A7D21F84-2268-5B34-04EE-1238642599F3}"/>
              </a:ext>
            </a:extLst>
          </p:cNvPr>
          <p:cNvSpPr txBox="1"/>
          <p:nvPr/>
        </p:nvSpPr>
        <p:spPr>
          <a:xfrm>
            <a:off x="1390650" y="1678122"/>
            <a:ext cx="9163050" cy="954107"/>
          </a:xfrm>
          <a:prstGeom prst="rect">
            <a:avLst/>
          </a:prstGeom>
          <a:noFill/>
        </p:spPr>
        <p:txBody>
          <a:bodyPr wrap="square" rtlCol="0">
            <a:spAutoFit/>
          </a:bodyPr>
          <a:lstStyle/>
          <a:p>
            <a:pPr algn="ctr"/>
            <a:r>
              <a:rPr lang="fr-FR" sz="2800" dirty="0"/>
              <a:t>En moyenne 60 à 120 personnes en live / mois</a:t>
            </a:r>
          </a:p>
          <a:p>
            <a:pPr algn="ctr"/>
            <a:r>
              <a:rPr lang="fr-FR" sz="2800" dirty="0"/>
              <a:t>Beaucoup de replay ! En 700 et 1000 vues en replay en 2024</a:t>
            </a:r>
          </a:p>
        </p:txBody>
      </p:sp>
      <p:pic>
        <p:nvPicPr>
          <p:cNvPr id="2054" name="Picture 6">
            <a:extLst>
              <a:ext uri="{FF2B5EF4-FFF2-40B4-BE49-F238E27FC236}">
                <a16:creationId xmlns:a16="http://schemas.microsoft.com/office/drawing/2014/main" id="{2C0A8EB3-B4D2-33FF-09CD-5EF7C5B88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275" y="2859088"/>
            <a:ext cx="941369" cy="941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YouTube Logo PNG, Transparent YouTube Logo Icon Free DOWNLOAD">
            <a:extLst>
              <a:ext uri="{FF2B5EF4-FFF2-40B4-BE49-F238E27FC236}">
                <a16:creationId xmlns:a16="http://schemas.microsoft.com/office/drawing/2014/main" id="{44A15E8C-C2F7-5E58-81BC-EAAE2838E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2217" y="3611643"/>
            <a:ext cx="2769958" cy="207746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E0DC660-5D5F-7BE4-ED29-AE1481D95171}"/>
              </a:ext>
            </a:extLst>
          </p:cNvPr>
          <p:cNvSpPr txBox="1"/>
          <p:nvPr/>
        </p:nvSpPr>
        <p:spPr>
          <a:xfrm>
            <a:off x="5743575" y="4339421"/>
            <a:ext cx="4257675" cy="523220"/>
          </a:xfrm>
          <a:prstGeom prst="rect">
            <a:avLst/>
          </a:prstGeom>
          <a:noFill/>
        </p:spPr>
        <p:txBody>
          <a:bodyPr wrap="square" rtlCol="0">
            <a:spAutoFit/>
          </a:bodyPr>
          <a:lstStyle/>
          <a:p>
            <a:r>
              <a:rPr lang="fr-FR" sz="2800" b="0" i="0" dirty="0">
                <a:effectLst/>
                <a:latin typeface="-apple-system"/>
              </a:rPr>
              <a:t>4406 vues</a:t>
            </a:r>
            <a:endParaRPr lang="fr-FR" sz="2800" dirty="0"/>
          </a:p>
        </p:txBody>
      </p:sp>
      <p:sp>
        <p:nvSpPr>
          <p:cNvPr id="6" name="ZoneTexte 5">
            <a:extLst>
              <a:ext uri="{FF2B5EF4-FFF2-40B4-BE49-F238E27FC236}">
                <a16:creationId xmlns:a16="http://schemas.microsoft.com/office/drawing/2014/main" id="{D00F0D8A-7CAA-8654-8553-FE7236448078}"/>
              </a:ext>
            </a:extLst>
          </p:cNvPr>
          <p:cNvSpPr txBox="1"/>
          <p:nvPr/>
        </p:nvSpPr>
        <p:spPr>
          <a:xfrm>
            <a:off x="5743575" y="3013555"/>
            <a:ext cx="4657725" cy="523220"/>
          </a:xfrm>
          <a:prstGeom prst="rect">
            <a:avLst/>
          </a:prstGeom>
          <a:noFill/>
        </p:spPr>
        <p:txBody>
          <a:bodyPr wrap="square">
            <a:spAutoFit/>
          </a:bodyPr>
          <a:lstStyle/>
          <a:p>
            <a:r>
              <a:rPr lang="fr-FR" sz="2800" b="0" i="0" dirty="0">
                <a:effectLst/>
                <a:latin typeface="-apple-system"/>
              </a:rPr>
              <a:t>9 282 vues</a:t>
            </a:r>
            <a:endParaRPr lang="fr-FR" sz="2800" dirty="0"/>
          </a:p>
        </p:txBody>
      </p:sp>
      <p:sp>
        <p:nvSpPr>
          <p:cNvPr id="5" name="ZoneTexte 4">
            <a:extLst>
              <a:ext uri="{FF2B5EF4-FFF2-40B4-BE49-F238E27FC236}">
                <a16:creationId xmlns:a16="http://schemas.microsoft.com/office/drawing/2014/main" id="{4482A8C0-BC97-DCFD-7484-ACF5C31DC131}"/>
              </a:ext>
            </a:extLst>
          </p:cNvPr>
          <p:cNvSpPr txBox="1"/>
          <p:nvPr/>
        </p:nvSpPr>
        <p:spPr>
          <a:xfrm>
            <a:off x="2936179" y="5456016"/>
            <a:ext cx="6071991" cy="646331"/>
          </a:xfrm>
          <a:prstGeom prst="rect">
            <a:avLst/>
          </a:prstGeom>
          <a:noFill/>
        </p:spPr>
        <p:txBody>
          <a:bodyPr wrap="square" rtlCol="0">
            <a:spAutoFit/>
          </a:bodyPr>
          <a:lstStyle/>
          <a:p>
            <a:r>
              <a:rPr lang="fr-FR" sz="3600" b="1" dirty="0"/>
              <a:t>C’est parti pour la saison N°4 !</a:t>
            </a:r>
          </a:p>
        </p:txBody>
      </p:sp>
    </p:spTree>
    <p:extLst>
      <p:ext uri="{BB962C8B-B14F-4D97-AF65-F5344CB8AC3E}">
        <p14:creationId xmlns:p14="http://schemas.microsoft.com/office/powerpoint/2010/main" val="2688349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455D9F-A883-9D4B-7F24-2197121CE8CE}"/>
              </a:ext>
            </a:extLst>
          </p:cNvPr>
          <p:cNvSpPr>
            <a:spLocks noGrp="1"/>
          </p:cNvSpPr>
          <p:nvPr>
            <p:ph type="title"/>
          </p:nvPr>
        </p:nvSpPr>
        <p:spPr/>
        <p:txBody>
          <a:bodyPr/>
          <a:lstStyle/>
          <a:p>
            <a:r>
              <a:rPr lang="fr-FR" sz="4000" b="1" dirty="0"/>
              <a:t>Power Platform French Tour : 1</a:t>
            </a:r>
            <a:r>
              <a:rPr lang="fr-FR" sz="4000" b="1" baseline="30000" dirty="0"/>
              <a:t>ière</a:t>
            </a:r>
            <a:r>
              <a:rPr lang="fr-FR" sz="4000" b="1" dirty="0"/>
              <a:t> Edition à Nantes</a:t>
            </a:r>
          </a:p>
        </p:txBody>
      </p:sp>
      <p:pic>
        <p:nvPicPr>
          <p:cNvPr id="4" name="Image 3">
            <a:extLst>
              <a:ext uri="{FF2B5EF4-FFF2-40B4-BE49-F238E27FC236}">
                <a16:creationId xmlns:a16="http://schemas.microsoft.com/office/drawing/2014/main" id="{F8577BC8-C431-1BC5-0AB2-36A387481736}"/>
              </a:ext>
            </a:extLst>
          </p:cNvPr>
          <p:cNvPicPr>
            <a:picLocks noChangeAspect="1"/>
          </p:cNvPicPr>
          <p:nvPr/>
        </p:nvPicPr>
        <p:blipFill>
          <a:blip r:embed="rId2"/>
          <a:stretch>
            <a:fillRect/>
          </a:stretch>
        </p:blipFill>
        <p:spPr>
          <a:xfrm>
            <a:off x="2598519" y="1089909"/>
            <a:ext cx="7179964" cy="5216353"/>
          </a:xfrm>
          <a:prstGeom prst="rect">
            <a:avLst/>
          </a:prstGeom>
        </p:spPr>
      </p:pic>
    </p:spTree>
    <p:extLst>
      <p:ext uri="{BB962C8B-B14F-4D97-AF65-F5344CB8AC3E}">
        <p14:creationId xmlns:p14="http://schemas.microsoft.com/office/powerpoint/2010/main" val="4019040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865604" y="408350"/>
            <a:ext cx="6447599"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CALL FOR SPEAKER</a:t>
            </a:r>
          </a:p>
        </p:txBody>
      </p:sp>
      <p:pic>
        <p:nvPicPr>
          <p:cNvPr id="9" name="Image 8">
            <a:extLst>
              <a:ext uri="{FF2B5EF4-FFF2-40B4-BE49-F238E27FC236}">
                <a16:creationId xmlns:a16="http://schemas.microsoft.com/office/drawing/2014/main" id="{24DE8EFB-3071-468A-AB67-58360A8FD1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39310" y="1673543"/>
            <a:ext cx="4223197" cy="4223197"/>
          </a:xfrm>
          <a:prstGeom prst="rect">
            <a:avLst/>
          </a:prstGeom>
        </p:spPr>
      </p:pic>
      <p:sp>
        <p:nvSpPr>
          <p:cNvPr id="29" name="Content Placeholder 2">
            <a:extLst>
              <a:ext uri="{FF2B5EF4-FFF2-40B4-BE49-F238E27FC236}">
                <a16:creationId xmlns:a16="http://schemas.microsoft.com/office/drawing/2014/main" id="{FE112C0A-D15A-43D8-8528-EC55C1F7BF1E}"/>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Envie de participer et proposer une session speaker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C'est ouvert à tous et gratuit!</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Déposes ton sujet de session </a:t>
            </a: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(15 à 20 min ) via ce formulaire &gt;&gt; </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te recontactera.</a:t>
            </a:r>
          </a:p>
        </p:txBody>
      </p:sp>
    </p:spTree>
    <p:extLst>
      <p:ext uri="{BB962C8B-B14F-4D97-AF65-F5344CB8AC3E}">
        <p14:creationId xmlns:p14="http://schemas.microsoft.com/office/powerpoint/2010/main" val="3815452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custDataLst>
              <p:tags r:id="rId2"/>
            </p:custDataLst>
          </p:nvPr>
        </p:nvPicPr>
        <p:blipFill rotWithShape="1">
          <a:blip r:embed="rId8">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custDataLst>
              <p:tags r:id="rId3"/>
            </p:custDataLst>
          </p:nvPr>
        </p:nvSpPr>
        <p:spPr/>
        <p:txBody>
          <a:bodyPr anchor="ctr">
            <a:noAutofit/>
          </a:bodyPr>
          <a:lstStyle/>
          <a:p>
            <a:r>
              <a:rPr lang="fr-FR" sz="3600" dirty="0"/>
              <a:t>Copilot Studio et la qualité des réponses : Comprendre, optimiser et maîtriser le RAG</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custDataLst>
              <p:tags r:id="rId4"/>
            </p:custDataLst>
          </p:nvPr>
        </p:nvSpPr>
        <p:spPr>
          <a:xfrm>
            <a:off x="4038600" y="3602037"/>
            <a:ext cx="7825160" cy="2450405"/>
          </a:xfrm>
        </p:spPr>
        <p:txBody>
          <a:bodyPr anchor="ctr">
            <a:normAutofit/>
          </a:bodyPr>
          <a:lstStyle/>
          <a:p>
            <a:pPr>
              <a:spcBef>
                <a:spcPts val="200"/>
              </a:spcBef>
              <a:spcAft>
                <a:spcPts val="200"/>
              </a:spcAft>
            </a:pPr>
            <a:r>
              <a:rPr lang="fr-FR" dirty="0">
                <a:latin typeface="-apple-system"/>
              </a:rPr>
              <a:t>C</a:t>
            </a:r>
            <a:r>
              <a:rPr lang="fr-FR" b="0" i="0" dirty="0">
                <a:effectLst/>
                <a:latin typeface="-apple-system"/>
              </a:rPr>
              <a:t>omment fonctionne réellement le RAG dans Copilot Studio ? Quelles sont ses limites et comment l’optimiser avec Azure AI </a:t>
            </a:r>
            <a:r>
              <a:rPr lang="fr-FR" b="0" i="0" dirty="0" err="1">
                <a:effectLst/>
                <a:latin typeface="-apple-system"/>
              </a:rPr>
              <a:t>Search</a:t>
            </a:r>
            <a:r>
              <a:rPr lang="fr-FR" b="0" i="0" dirty="0">
                <a:effectLst/>
                <a:latin typeface="-apple-system"/>
              </a:rPr>
              <a:t> ? Cette conférence vous propose une exploration détaillée des différentes approches du RAG (classique vs vectorisé), des facteurs influençant la pertinence des réponses et des stratégies pour garantir un RAG performant et maîtrisé.</a:t>
            </a:r>
            <a:endParaRPr lang="fr-FR" sz="3200" dirty="0"/>
          </a:p>
        </p:txBody>
      </p:sp>
      <p:pic>
        <p:nvPicPr>
          <p:cNvPr id="7" name="Image 6">
            <a:extLst>
              <a:ext uri="{FF2B5EF4-FFF2-40B4-BE49-F238E27FC236}">
                <a16:creationId xmlns:a16="http://schemas.microsoft.com/office/drawing/2014/main" id="{B0BD3314-776A-44E8-9050-B1333A393952}"/>
              </a:ext>
            </a:extLst>
          </p:cNvPr>
          <p:cNvPicPr>
            <a:picLocks noChangeAspect="1"/>
          </p:cNvPicPr>
          <p:nvPr>
            <p:custDataLst>
              <p:tags r:id="rId5"/>
            </p:custDataLst>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custDataLst>
              <p:tags r:id="rId6"/>
            </p:custDataLst>
          </p:nvPr>
        </p:nvSpPr>
        <p:spPr>
          <a:xfrm>
            <a:off x="280088" y="3602037"/>
            <a:ext cx="2686598" cy="2853083"/>
          </a:xfrm>
          <a:prstGeom prst="rect">
            <a:avLst/>
          </a:prstGeom>
          <a:solidFill>
            <a:srgbClr val="D8D8D8">
              <a:alpha val="50000"/>
            </a:srgbClr>
          </a:solidFill>
        </p:spPr>
        <p:txBody>
          <a:bodyPr vert="horz" lIns="91440" tIns="45720" rIns="91440" bIns="45720" rtlCol="0" anchor="t">
            <a:noAutofit/>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000"/>
              </a:spcBef>
              <a:spcAft>
                <a:spcPts val="1000"/>
              </a:spcAft>
            </a:pPr>
            <a:r>
              <a:rPr lang="fr-FR" sz="2800" dirty="0">
                <a:latin typeface="Bahnschrift Light SemiCondensed"/>
                <a:cs typeface="Segoe UI"/>
              </a:rPr>
              <a:t>Romain GERARD</a:t>
            </a:r>
            <a:br>
              <a:rPr lang="fr-FR" sz="2800" dirty="0">
                <a:latin typeface="Bahnschrift Light SemiCondensed"/>
                <a:cs typeface="Segoe UI"/>
              </a:rPr>
            </a:br>
            <a:br>
              <a:rPr lang="fr-FR" sz="2800" dirty="0">
                <a:latin typeface="Bahnschrift Light SemiCondensed"/>
                <a:cs typeface="Segoe UI"/>
              </a:rPr>
            </a:br>
            <a:r>
              <a:rPr lang="fr-FR" sz="2000" dirty="0">
                <a:latin typeface="Bahnschrift Light SemiCondensed"/>
                <a:cs typeface="Segoe UI"/>
              </a:rPr>
              <a:t>Senior Power Platform Advisor | Team Lead | Animateur "Les têtes dans le cloud"</a:t>
            </a:r>
            <a:endParaRPr lang="en-US" sz="1600" dirty="0">
              <a:latin typeface="Bahnschrift Light SemiCondensed"/>
              <a:cs typeface="Segoe UI"/>
            </a:endParaRPr>
          </a:p>
        </p:txBody>
      </p:sp>
    </p:spTree>
    <p:custDataLst>
      <p:tags r:id="rId1"/>
    </p:custDataLst>
    <p:extLst>
      <p:ext uri="{BB962C8B-B14F-4D97-AF65-F5344CB8AC3E}">
        <p14:creationId xmlns:p14="http://schemas.microsoft.com/office/powerpoint/2010/main" val="1320495067"/>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8|1.1|1.5"/>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10"/>
</p:tagLst>
</file>

<file path=ppt/tags/tag101.xml><?xml version="1.0" encoding="utf-8"?>
<p:tagLst xmlns:a="http://schemas.openxmlformats.org/drawingml/2006/main" xmlns:r="http://schemas.openxmlformats.org/officeDocument/2006/relationships" xmlns:p="http://schemas.openxmlformats.org/presentationml/2006/main">
  <p:tag name="NUM" val="11"/>
</p:tagLst>
</file>

<file path=ppt/tags/tag102.xml><?xml version="1.0" encoding="utf-8"?>
<p:tagLst xmlns:a="http://schemas.openxmlformats.org/drawingml/2006/main" xmlns:r="http://schemas.openxmlformats.org/officeDocument/2006/relationships" xmlns:p="http://schemas.openxmlformats.org/presentationml/2006/main">
  <p:tag name="NUM" val="12"/>
</p:tagLst>
</file>

<file path=ppt/tags/tag103.xml><?xml version="1.0" encoding="utf-8"?>
<p:tagLst xmlns:a="http://schemas.openxmlformats.org/drawingml/2006/main" xmlns:r="http://schemas.openxmlformats.org/officeDocument/2006/relationships" xmlns:p="http://schemas.openxmlformats.org/presentationml/2006/main">
  <p:tag name="NUM" val="13"/>
</p:tagLst>
</file>

<file path=ppt/tags/tag104.xml><?xml version="1.0" encoding="utf-8"?>
<p:tagLst xmlns:a="http://schemas.openxmlformats.org/drawingml/2006/main" xmlns:r="http://schemas.openxmlformats.org/officeDocument/2006/relationships" xmlns:p="http://schemas.openxmlformats.org/presentationml/2006/main">
  <p:tag name="NUM" val="14"/>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8.xml><?xml version="1.0" encoding="utf-8"?>
<p:tagLst xmlns:a="http://schemas.openxmlformats.org/drawingml/2006/main" xmlns:r="http://schemas.openxmlformats.org/officeDocument/2006/relationships" xmlns:p="http://schemas.openxmlformats.org/presentationml/2006/main">
  <p:tag name="NUM" val="4"/>
</p:tagLst>
</file>

<file path=ppt/tags/tag109.xml><?xml version="1.0" encoding="utf-8"?>
<p:tagLst xmlns:a="http://schemas.openxmlformats.org/drawingml/2006/main" xmlns:r="http://schemas.openxmlformats.org/officeDocument/2006/relationships" xmlns:p="http://schemas.openxmlformats.org/presentationml/2006/main">
  <p:tag name="NUM" val="5"/>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10.xml><?xml version="1.0" encoding="utf-8"?>
<p:tagLst xmlns:a="http://schemas.openxmlformats.org/drawingml/2006/main" xmlns:r="http://schemas.openxmlformats.org/officeDocument/2006/relationships" xmlns:p="http://schemas.openxmlformats.org/presentationml/2006/main">
  <p:tag name="NUM" val="6"/>
</p:tagLst>
</file>

<file path=ppt/tags/tag111.xml><?xml version="1.0" encoding="utf-8"?>
<p:tagLst xmlns:a="http://schemas.openxmlformats.org/drawingml/2006/main" xmlns:r="http://schemas.openxmlformats.org/officeDocument/2006/relationships" xmlns:p="http://schemas.openxmlformats.org/presentationml/2006/main">
  <p:tag name="NUM" val="7"/>
</p:tagLst>
</file>

<file path=ppt/tags/tag112.xml><?xml version="1.0" encoding="utf-8"?>
<p:tagLst xmlns:a="http://schemas.openxmlformats.org/drawingml/2006/main" xmlns:r="http://schemas.openxmlformats.org/officeDocument/2006/relationships" xmlns:p="http://schemas.openxmlformats.org/presentationml/2006/main">
  <p:tag name="NUM" val="8"/>
</p:tagLst>
</file>

<file path=ppt/tags/tag113.xml><?xml version="1.0" encoding="utf-8"?>
<p:tagLst xmlns:a="http://schemas.openxmlformats.org/drawingml/2006/main" xmlns:r="http://schemas.openxmlformats.org/officeDocument/2006/relationships" xmlns:p="http://schemas.openxmlformats.org/presentationml/2006/main">
  <p:tag name="NUM" val="9"/>
</p:tagLst>
</file>

<file path=ppt/tags/tag114.xml><?xml version="1.0" encoding="utf-8"?>
<p:tagLst xmlns:a="http://schemas.openxmlformats.org/drawingml/2006/main" xmlns:r="http://schemas.openxmlformats.org/officeDocument/2006/relationships" xmlns:p="http://schemas.openxmlformats.org/presentationml/2006/main">
  <p:tag name="NUM" val="10"/>
</p:tagLst>
</file>

<file path=ppt/tags/tag115.xml><?xml version="1.0" encoding="utf-8"?>
<p:tagLst xmlns:a="http://schemas.openxmlformats.org/drawingml/2006/main" xmlns:r="http://schemas.openxmlformats.org/officeDocument/2006/relationships" xmlns:p="http://schemas.openxmlformats.org/presentationml/2006/main">
  <p:tag name="NUM" val="11"/>
</p:tagLst>
</file>

<file path=ppt/tags/tag116.xml><?xml version="1.0" encoding="utf-8"?>
<p:tagLst xmlns:a="http://schemas.openxmlformats.org/drawingml/2006/main" xmlns:r="http://schemas.openxmlformats.org/officeDocument/2006/relationships" xmlns:p="http://schemas.openxmlformats.org/presentationml/2006/main">
  <p:tag name="NUM" val="12"/>
</p:tagLst>
</file>

<file path=ppt/tags/tag117.xml><?xml version="1.0" encoding="utf-8"?>
<p:tagLst xmlns:a="http://schemas.openxmlformats.org/drawingml/2006/main" xmlns:r="http://schemas.openxmlformats.org/officeDocument/2006/relationships" xmlns:p="http://schemas.openxmlformats.org/presentationml/2006/main">
  <p:tag name="NUM" val="13"/>
</p:tagLst>
</file>

<file path=ppt/tags/tag118.xml><?xml version="1.0" encoding="utf-8"?>
<p:tagLst xmlns:a="http://schemas.openxmlformats.org/drawingml/2006/main" xmlns:r="http://schemas.openxmlformats.org/officeDocument/2006/relationships" xmlns:p="http://schemas.openxmlformats.org/presentationml/2006/main">
  <p:tag name="NUM" val="14"/>
</p:tagLst>
</file>

<file path=ppt/tags/tag119.xml><?xml version="1.0" encoding="utf-8"?>
<p:tagLst xmlns:a="http://schemas.openxmlformats.org/drawingml/2006/main" xmlns:r="http://schemas.openxmlformats.org/officeDocument/2006/relationships" xmlns:p="http://schemas.openxmlformats.org/presentationml/2006/main">
  <p:tag name="NUM" val="15"/>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20.xml><?xml version="1.0" encoding="utf-8"?>
<p:tagLst xmlns:a="http://schemas.openxmlformats.org/drawingml/2006/main" xmlns:r="http://schemas.openxmlformats.org/officeDocument/2006/relationships" xmlns:p="http://schemas.openxmlformats.org/presentationml/2006/main">
  <p:tag name="NUM" val="16"/>
</p:tagLst>
</file>

<file path=ppt/tags/tag121.xml><?xml version="1.0" encoding="utf-8"?>
<p:tagLst xmlns:a="http://schemas.openxmlformats.org/drawingml/2006/main" xmlns:r="http://schemas.openxmlformats.org/officeDocument/2006/relationships" xmlns:p="http://schemas.openxmlformats.org/presentationml/2006/main">
  <p:tag name="NUM" val="17"/>
</p:tagLst>
</file>

<file path=ppt/tags/tag122.xml><?xml version="1.0" encoding="utf-8"?>
<p:tagLst xmlns:a="http://schemas.openxmlformats.org/drawingml/2006/main" xmlns:r="http://schemas.openxmlformats.org/officeDocument/2006/relationships" xmlns:p="http://schemas.openxmlformats.org/presentationml/2006/main">
  <p:tag name="NUM" val="18"/>
</p:tagLst>
</file>

<file path=ppt/tags/tag123.xml><?xml version="1.0" encoding="utf-8"?>
<p:tagLst xmlns:a="http://schemas.openxmlformats.org/drawingml/2006/main" xmlns:r="http://schemas.openxmlformats.org/officeDocument/2006/relationships" xmlns:p="http://schemas.openxmlformats.org/presentationml/2006/main">
  <p:tag name="NUM" val="19"/>
</p:tagLst>
</file>

<file path=ppt/tags/tag124.xml><?xml version="1.0" encoding="utf-8"?>
<p:tagLst xmlns:a="http://schemas.openxmlformats.org/drawingml/2006/main" xmlns:r="http://schemas.openxmlformats.org/officeDocument/2006/relationships" xmlns:p="http://schemas.openxmlformats.org/presentationml/2006/main">
  <p:tag name="NUM" val="20"/>
</p:tagLst>
</file>

<file path=ppt/tags/tag125.xml><?xml version="1.0" encoding="utf-8"?>
<p:tagLst xmlns:a="http://schemas.openxmlformats.org/drawingml/2006/main" xmlns:r="http://schemas.openxmlformats.org/officeDocument/2006/relationships" xmlns:p="http://schemas.openxmlformats.org/presentationml/2006/main">
  <p:tag name="NUM" val="21"/>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3"/>
</p:tagLst>
</file>

<file path=ppt/tags/tag129.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30.xml><?xml version="1.0" encoding="utf-8"?>
<p:tagLst xmlns:a="http://schemas.openxmlformats.org/drawingml/2006/main" xmlns:r="http://schemas.openxmlformats.org/officeDocument/2006/relationships" xmlns:p="http://schemas.openxmlformats.org/presentationml/2006/main">
  <p:tag name="NUM" val="5"/>
</p:tagLst>
</file>

<file path=ppt/tags/tag131.xml><?xml version="1.0" encoding="utf-8"?>
<p:tagLst xmlns:a="http://schemas.openxmlformats.org/drawingml/2006/main" xmlns:r="http://schemas.openxmlformats.org/officeDocument/2006/relationships" xmlns:p="http://schemas.openxmlformats.org/presentationml/2006/main">
  <p:tag name="NUM" val="6"/>
</p:tagLst>
</file>

<file path=ppt/tags/tag132.xml><?xml version="1.0" encoding="utf-8"?>
<p:tagLst xmlns:a="http://schemas.openxmlformats.org/drawingml/2006/main" xmlns:r="http://schemas.openxmlformats.org/officeDocument/2006/relationships" xmlns:p="http://schemas.openxmlformats.org/presentationml/2006/main">
  <p:tag name="NUM" val="7"/>
</p:tagLst>
</file>

<file path=ppt/tags/tag133.xml><?xml version="1.0" encoding="utf-8"?>
<p:tagLst xmlns:a="http://schemas.openxmlformats.org/drawingml/2006/main" xmlns:r="http://schemas.openxmlformats.org/officeDocument/2006/relationships" xmlns:p="http://schemas.openxmlformats.org/presentationml/2006/main">
  <p:tag name="NUM" val="8"/>
</p:tagLst>
</file>

<file path=ppt/tags/tag134.xml><?xml version="1.0" encoding="utf-8"?>
<p:tagLst xmlns:a="http://schemas.openxmlformats.org/drawingml/2006/main" xmlns:r="http://schemas.openxmlformats.org/officeDocument/2006/relationships" xmlns:p="http://schemas.openxmlformats.org/presentationml/2006/main">
  <p:tag name="NUM" val="9"/>
</p:tagLst>
</file>

<file path=ppt/tags/tag135.xml><?xml version="1.0" encoding="utf-8"?>
<p:tagLst xmlns:a="http://schemas.openxmlformats.org/drawingml/2006/main" xmlns:r="http://schemas.openxmlformats.org/officeDocument/2006/relationships" xmlns:p="http://schemas.openxmlformats.org/presentationml/2006/main">
  <p:tag name="NUM" val="10"/>
</p:tagLst>
</file>

<file path=ppt/tags/tag136.xml><?xml version="1.0" encoding="utf-8"?>
<p:tagLst xmlns:a="http://schemas.openxmlformats.org/drawingml/2006/main" xmlns:r="http://schemas.openxmlformats.org/officeDocument/2006/relationships" xmlns:p="http://schemas.openxmlformats.org/presentationml/2006/main">
  <p:tag name="NUM" val="11"/>
</p:tagLst>
</file>

<file path=ppt/tags/tag137.xml><?xml version="1.0" encoding="utf-8"?>
<p:tagLst xmlns:a="http://schemas.openxmlformats.org/drawingml/2006/main" xmlns:r="http://schemas.openxmlformats.org/officeDocument/2006/relationships" xmlns:p="http://schemas.openxmlformats.org/presentationml/2006/main">
  <p:tag name="NUM" val="12"/>
</p:tagLst>
</file>

<file path=ppt/tags/tag138.xml><?xml version="1.0" encoding="utf-8"?>
<p:tagLst xmlns:a="http://schemas.openxmlformats.org/drawingml/2006/main" xmlns:r="http://schemas.openxmlformats.org/officeDocument/2006/relationships" xmlns:p="http://schemas.openxmlformats.org/presentationml/2006/main">
  <p:tag name="NUM" val="13"/>
</p:tagLst>
</file>

<file path=ppt/tags/tag139.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5"/>
</p:tagLst>
</file>

<file path=ppt/tags/tag140.xml><?xml version="1.0" encoding="utf-8"?>
<p:tagLst xmlns:a="http://schemas.openxmlformats.org/drawingml/2006/main" xmlns:r="http://schemas.openxmlformats.org/officeDocument/2006/relationships" xmlns:p="http://schemas.openxmlformats.org/presentationml/2006/main">
  <p:tag name="NUM" val="2"/>
</p:tagLst>
</file>

<file path=ppt/tags/tag141.xml><?xml version="1.0" encoding="utf-8"?>
<p:tagLst xmlns:a="http://schemas.openxmlformats.org/drawingml/2006/main" xmlns:r="http://schemas.openxmlformats.org/officeDocument/2006/relationships" xmlns:p="http://schemas.openxmlformats.org/presentationml/2006/main">
  <p:tag name="NUM" val="3"/>
</p:tagLst>
</file>

<file path=ppt/tags/tag142.xml><?xml version="1.0" encoding="utf-8"?>
<p:tagLst xmlns:a="http://schemas.openxmlformats.org/drawingml/2006/main" xmlns:r="http://schemas.openxmlformats.org/officeDocument/2006/relationships" xmlns:p="http://schemas.openxmlformats.org/presentationml/2006/main">
  <p:tag name="NUM" val="4"/>
</p:tagLst>
</file>

<file path=ppt/tags/tag143.xml><?xml version="1.0" encoding="utf-8"?>
<p:tagLst xmlns:a="http://schemas.openxmlformats.org/drawingml/2006/main" xmlns:r="http://schemas.openxmlformats.org/officeDocument/2006/relationships" xmlns:p="http://schemas.openxmlformats.org/presentationml/2006/main">
  <p:tag name="NUM" val="5"/>
</p:tagLst>
</file>

<file path=ppt/tags/tag144.xml><?xml version="1.0" encoding="utf-8"?>
<p:tagLst xmlns:a="http://schemas.openxmlformats.org/drawingml/2006/main" xmlns:r="http://schemas.openxmlformats.org/officeDocument/2006/relationships" xmlns:p="http://schemas.openxmlformats.org/presentationml/2006/main">
  <p:tag name="NUM" val="6"/>
</p:tagLst>
</file>

<file path=ppt/tags/tag145.xml><?xml version="1.0" encoding="utf-8"?>
<p:tagLst xmlns:a="http://schemas.openxmlformats.org/drawingml/2006/main" xmlns:r="http://schemas.openxmlformats.org/officeDocument/2006/relationships" xmlns:p="http://schemas.openxmlformats.org/presentationml/2006/main">
  <p:tag name="NUM" val="7"/>
</p:tagLst>
</file>

<file path=ppt/tags/tag146.xml><?xml version="1.0" encoding="utf-8"?>
<p:tagLst xmlns:a="http://schemas.openxmlformats.org/drawingml/2006/main" xmlns:r="http://schemas.openxmlformats.org/officeDocument/2006/relationships" xmlns:p="http://schemas.openxmlformats.org/presentationml/2006/main">
  <p:tag name="NUM" val="8"/>
</p:tagLst>
</file>

<file path=ppt/tags/tag147.xml><?xml version="1.0" encoding="utf-8"?>
<p:tagLst xmlns:a="http://schemas.openxmlformats.org/drawingml/2006/main" xmlns:r="http://schemas.openxmlformats.org/officeDocument/2006/relationships" xmlns:p="http://schemas.openxmlformats.org/presentationml/2006/main">
  <p:tag name="NUM" val="9"/>
</p:tagLst>
</file>

<file path=ppt/tags/tag148.xml><?xml version="1.0" encoding="utf-8"?>
<p:tagLst xmlns:a="http://schemas.openxmlformats.org/drawingml/2006/main" xmlns:r="http://schemas.openxmlformats.org/officeDocument/2006/relationships" xmlns:p="http://schemas.openxmlformats.org/presentationml/2006/main">
  <p:tag name="NUM" val="10"/>
</p:tagLst>
</file>

<file path=ppt/tags/tag149.xml><?xml version="1.0" encoding="utf-8"?>
<p:tagLst xmlns:a="http://schemas.openxmlformats.org/drawingml/2006/main" xmlns:r="http://schemas.openxmlformats.org/officeDocument/2006/relationships" xmlns:p="http://schemas.openxmlformats.org/presentationml/2006/main">
  <p:tag name="NUM" val="11"/>
</p:tagLst>
</file>

<file path=ppt/tags/tag15.xml><?xml version="1.0" encoding="utf-8"?>
<p:tagLst xmlns:a="http://schemas.openxmlformats.org/drawingml/2006/main" xmlns:r="http://schemas.openxmlformats.org/officeDocument/2006/relationships" xmlns:p="http://schemas.openxmlformats.org/presentationml/2006/main">
  <p:tag name="NUM" val="6"/>
</p:tagLst>
</file>

<file path=ppt/tags/tag150.xml><?xml version="1.0" encoding="utf-8"?>
<p:tagLst xmlns:a="http://schemas.openxmlformats.org/drawingml/2006/main" xmlns:r="http://schemas.openxmlformats.org/officeDocument/2006/relationships" xmlns:p="http://schemas.openxmlformats.org/presentationml/2006/main">
  <p:tag name="NUM" val="12"/>
</p:tagLst>
</file>

<file path=ppt/tags/tag151.xml><?xml version="1.0" encoding="utf-8"?>
<p:tagLst xmlns:a="http://schemas.openxmlformats.org/drawingml/2006/main" xmlns:r="http://schemas.openxmlformats.org/officeDocument/2006/relationships" xmlns:p="http://schemas.openxmlformats.org/presentationml/2006/main">
  <p:tag name="NUM" val="13"/>
</p:tagLst>
</file>

<file path=ppt/tags/tag152.xml><?xml version="1.0" encoding="utf-8"?>
<p:tagLst xmlns:a="http://schemas.openxmlformats.org/drawingml/2006/main" xmlns:r="http://schemas.openxmlformats.org/officeDocument/2006/relationships" xmlns:p="http://schemas.openxmlformats.org/presentationml/2006/main">
  <p:tag name="NUM" val="14"/>
</p:tagLst>
</file>

<file path=ppt/tags/tag153.xml><?xml version="1.0" encoding="utf-8"?>
<p:tagLst xmlns:a="http://schemas.openxmlformats.org/drawingml/2006/main" xmlns:r="http://schemas.openxmlformats.org/officeDocument/2006/relationships" xmlns:p="http://schemas.openxmlformats.org/presentationml/2006/main">
  <p:tag name="NUM" val="15"/>
</p:tagLst>
</file>

<file path=ppt/tags/tag154.xml><?xml version="1.0" encoding="utf-8"?>
<p:tagLst xmlns:a="http://schemas.openxmlformats.org/drawingml/2006/main" xmlns:r="http://schemas.openxmlformats.org/officeDocument/2006/relationships" xmlns:p="http://schemas.openxmlformats.org/presentationml/2006/main">
  <p:tag name="NUM" val="16"/>
</p:tagLst>
</file>

<file path=ppt/tags/tag155.xml><?xml version="1.0" encoding="utf-8"?>
<p:tagLst xmlns:a="http://schemas.openxmlformats.org/drawingml/2006/main" xmlns:r="http://schemas.openxmlformats.org/officeDocument/2006/relationships" xmlns:p="http://schemas.openxmlformats.org/presentationml/2006/main">
  <p:tag name="NUM" val="17"/>
</p:tagLst>
</file>

<file path=ppt/tags/tag156.xml><?xml version="1.0" encoding="utf-8"?>
<p:tagLst xmlns:a="http://schemas.openxmlformats.org/drawingml/2006/main" xmlns:r="http://schemas.openxmlformats.org/officeDocument/2006/relationships" xmlns:p="http://schemas.openxmlformats.org/presentationml/2006/main">
  <p:tag name="NUM" val="18"/>
</p:tagLst>
</file>

<file path=ppt/tags/tag157.xml><?xml version="1.0" encoding="utf-8"?>
<p:tagLst xmlns:a="http://schemas.openxmlformats.org/drawingml/2006/main" xmlns:r="http://schemas.openxmlformats.org/officeDocument/2006/relationships" xmlns:p="http://schemas.openxmlformats.org/presentationml/2006/main">
  <p:tag name="NUM" val="19"/>
</p:tagLst>
</file>

<file path=ppt/tags/tag158.xml><?xml version="1.0" encoding="utf-8"?>
<p:tagLst xmlns:a="http://schemas.openxmlformats.org/drawingml/2006/main" xmlns:r="http://schemas.openxmlformats.org/officeDocument/2006/relationships" xmlns:p="http://schemas.openxmlformats.org/presentationml/2006/main">
  <p:tag name="NUM" val="20"/>
</p:tagLst>
</file>

<file path=ppt/tags/tag159.xml><?xml version="1.0" encoding="utf-8"?>
<p:tagLst xmlns:a="http://schemas.openxmlformats.org/drawingml/2006/main" xmlns:r="http://schemas.openxmlformats.org/officeDocument/2006/relationships" xmlns:p="http://schemas.openxmlformats.org/presentationml/2006/main">
  <p:tag name="NUM" val="2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22"/>
</p:tagLst>
</file>

<file path=ppt/tags/tag161.xml><?xml version="1.0" encoding="utf-8"?>
<p:tagLst xmlns:a="http://schemas.openxmlformats.org/drawingml/2006/main" xmlns:r="http://schemas.openxmlformats.org/officeDocument/2006/relationships" xmlns:p="http://schemas.openxmlformats.org/presentationml/2006/main">
  <p:tag name="NUM" val="23"/>
</p:tagLst>
</file>

<file path=ppt/tags/tag162.xml><?xml version="1.0" encoding="utf-8"?>
<p:tagLst xmlns:a="http://schemas.openxmlformats.org/drawingml/2006/main" xmlns:r="http://schemas.openxmlformats.org/officeDocument/2006/relationships" xmlns:p="http://schemas.openxmlformats.org/presentationml/2006/main">
  <p:tag name="NUM" val="24"/>
</p:tagLst>
</file>

<file path=ppt/tags/tag163.xml><?xml version="1.0" encoding="utf-8"?>
<p:tagLst xmlns:a="http://schemas.openxmlformats.org/drawingml/2006/main" xmlns:r="http://schemas.openxmlformats.org/officeDocument/2006/relationships" xmlns:p="http://schemas.openxmlformats.org/presentationml/2006/main">
  <p:tag name="NUM" val="25"/>
</p:tagLst>
</file>

<file path=ppt/tags/tag164.xml><?xml version="1.0" encoding="utf-8"?>
<p:tagLst xmlns:a="http://schemas.openxmlformats.org/drawingml/2006/main" xmlns:r="http://schemas.openxmlformats.org/officeDocument/2006/relationships" xmlns:p="http://schemas.openxmlformats.org/presentationml/2006/main">
  <p:tag name="NUM" val="26"/>
</p:tagLst>
</file>

<file path=ppt/tags/tag165.xml><?xml version="1.0" encoding="utf-8"?>
<p:tagLst xmlns:a="http://schemas.openxmlformats.org/drawingml/2006/main" xmlns:r="http://schemas.openxmlformats.org/officeDocument/2006/relationships" xmlns:p="http://schemas.openxmlformats.org/presentationml/2006/main">
  <p:tag name="NUM" val="27"/>
</p:tagLst>
</file>

<file path=ppt/tags/tag166.xml><?xml version="1.0" encoding="utf-8"?>
<p:tagLst xmlns:a="http://schemas.openxmlformats.org/drawingml/2006/main" xmlns:r="http://schemas.openxmlformats.org/officeDocument/2006/relationships" xmlns:p="http://schemas.openxmlformats.org/presentationml/2006/main">
  <p:tag name="NUM" val="28"/>
</p:tagLst>
</file>

<file path=ppt/tags/tag167.xml><?xml version="1.0" encoding="utf-8"?>
<p:tagLst xmlns:a="http://schemas.openxmlformats.org/drawingml/2006/main" xmlns:r="http://schemas.openxmlformats.org/officeDocument/2006/relationships" xmlns:p="http://schemas.openxmlformats.org/presentationml/2006/main">
  <p:tag name="NUM" val="29"/>
</p:tagLst>
</file>

<file path=ppt/tags/tag168.xml><?xml version="1.0" encoding="utf-8"?>
<p:tagLst xmlns:a="http://schemas.openxmlformats.org/drawingml/2006/main" xmlns:r="http://schemas.openxmlformats.org/officeDocument/2006/relationships" xmlns:p="http://schemas.openxmlformats.org/presentationml/2006/main">
  <p:tag name="NUM" val="30"/>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70.xml><?xml version="1.0" encoding="utf-8"?>
<p:tagLst xmlns:a="http://schemas.openxmlformats.org/drawingml/2006/main" xmlns:r="http://schemas.openxmlformats.org/officeDocument/2006/relationships" xmlns:p="http://schemas.openxmlformats.org/presentationml/2006/main">
  <p:tag name="NUM" val="2"/>
</p:tagLst>
</file>

<file path=ppt/tags/tag171.xml><?xml version="1.0" encoding="utf-8"?>
<p:tagLst xmlns:a="http://schemas.openxmlformats.org/drawingml/2006/main" xmlns:r="http://schemas.openxmlformats.org/officeDocument/2006/relationships" xmlns:p="http://schemas.openxmlformats.org/presentationml/2006/main">
  <p:tag name="NUM" val="3"/>
</p:tagLst>
</file>

<file path=ppt/tags/tag172.xml><?xml version="1.0" encoding="utf-8"?>
<p:tagLst xmlns:a="http://schemas.openxmlformats.org/drawingml/2006/main" xmlns:r="http://schemas.openxmlformats.org/officeDocument/2006/relationships" xmlns:p="http://schemas.openxmlformats.org/presentationml/2006/main">
  <p:tag name="NUM" val="4"/>
</p:tagLst>
</file>

<file path=ppt/tags/tag173.xml><?xml version="1.0" encoding="utf-8"?>
<p:tagLst xmlns:a="http://schemas.openxmlformats.org/drawingml/2006/main" xmlns:r="http://schemas.openxmlformats.org/officeDocument/2006/relationships" xmlns:p="http://schemas.openxmlformats.org/presentationml/2006/main">
  <p:tag name="NUM" val="5"/>
</p:tagLst>
</file>

<file path=ppt/tags/tag174.xml><?xml version="1.0" encoding="utf-8"?>
<p:tagLst xmlns:a="http://schemas.openxmlformats.org/drawingml/2006/main" xmlns:r="http://schemas.openxmlformats.org/officeDocument/2006/relationships" xmlns:p="http://schemas.openxmlformats.org/presentationml/2006/main">
  <p:tag name="NUM" val="6"/>
</p:tagLst>
</file>

<file path=ppt/tags/tag175.xml><?xml version="1.0" encoding="utf-8"?>
<p:tagLst xmlns:a="http://schemas.openxmlformats.org/drawingml/2006/main" xmlns:r="http://schemas.openxmlformats.org/officeDocument/2006/relationships" xmlns:p="http://schemas.openxmlformats.org/presentationml/2006/main">
  <p:tag name="NUM" val="7"/>
</p:tagLst>
</file>

<file path=ppt/tags/tag176.xml><?xml version="1.0" encoding="utf-8"?>
<p:tagLst xmlns:a="http://schemas.openxmlformats.org/drawingml/2006/main" xmlns:r="http://schemas.openxmlformats.org/officeDocument/2006/relationships" xmlns:p="http://schemas.openxmlformats.org/presentationml/2006/main">
  <p:tag name="NUM" val="8"/>
</p:tagLst>
</file>

<file path=ppt/tags/tag177.xml><?xml version="1.0" encoding="utf-8"?>
<p:tagLst xmlns:a="http://schemas.openxmlformats.org/drawingml/2006/main" xmlns:r="http://schemas.openxmlformats.org/officeDocument/2006/relationships" xmlns:p="http://schemas.openxmlformats.org/presentationml/2006/main">
  <p:tag name="TIMING" val="|0.8|1.1|1.5"/>
</p:tagLst>
</file>

<file path=ppt/tags/tag178.xml><?xml version="1.0" encoding="utf-8"?>
<p:tagLst xmlns:a="http://schemas.openxmlformats.org/drawingml/2006/main" xmlns:r="http://schemas.openxmlformats.org/officeDocument/2006/relationships" xmlns:p="http://schemas.openxmlformats.org/presentationml/2006/main">
  <p:tag name="TIMING" val="|0.8|0.9"/>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4"/>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5"/>
</p:tagLst>
</file>

<file path=ppt/tags/tag21.xml><?xml version="1.0" encoding="utf-8"?>
<p:tagLst xmlns:a="http://schemas.openxmlformats.org/drawingml/2006/main" xmlns:r="http://schemas.openxmlformats.org/officeDocument/2006/relationships" xmlns:p="http://schemas.openxmlformats.org/presentationml/2006/main">
  <p:tag name="NUM" val="6"/>
</p:tagLst>
</file>

<file path=ppt/tags/tag22.xml><?xml version="1.0" encoding="utf-8"?>
<p:tagLst xmlns:a="http://schemas.openxmlformats.org/drawingml/2006/main" xmlns:r="http://schemas.openxmlformats.org/officeDocument/2006/relationships" xmlns:p="http://schemas.openxmlformats.org/presentationml/2006/main">
  <p:tag name="NUM" val="7"/>
</p:tagLst>
</file>

<file path=ppt/tags/tag23.xml><?xml version="1.0" encoding="utf-8"?>
<p:tagLst xmlns:a="http://schemas.openxmlformats.org/drawingml/2006/main" xmlns:r="http://schemas.openxmlformats.org/officeDocument/2006/relationships" xmlns:p="http://schemas.openxmlformats.org/presentationml/2006/main">
  <p:tag name="NUM" val="8"/>
</p:tagLst>
</file>

<file path=ppt/tags/tag24.xml><?xml version="1.0" encoding="utf-8"?>
<p:tagLst xmlns:a="http://schemas.openxmlformats.org/drawingml/2006/main" xmlns:r="http://schemas.openxmlformats.org/officeDocument/2006/relationships" xmlns:p="http://schemas.openxmlformats.org/presentationml/2006/main">
  <p:tag name="NUM" val="9"/>
</p:tagLst>
</file>

<file path=ppt/tags/tag25.xml><?xml version="1.0" encoding="utf-8"?>
<p:tagLst xmlns:a="http://schemas.openxmlformats.org/drawingml/2006/main" xmlns:r="http://schemas.openxmlformats.org/officeDocument/2006/relationships" xmlns:p="http://schemas.openxmlformats.org/presentationml/2006/main">
  <p:tag name="NUM" val="10"/>
</p:tagLst>
</file>

<file path=ppt/tags/tag26.xml><?xml version="1.0" encoding="utf-8"?>
<p:tagLst xmlns:a="http://schemas.openxmlformats.org/drawingml/2006/main" xmlns:r="http://schemas.openxmlformats.org/officeDocument/2006/relationships" xmlns:p="http://schemas.openxmlformats.org/presentationml/2006/main">
  <p:tag name="NUM" val="11"/>
</p:tagLst>
</file>

<file path=ppt/tags/tag27.xml><?xml version="1.0" encoding="utf-8"?>
<p:tagLst xmlns:a="http://schemas.openxmlformats.org/drawingml/2006/main" xmlns:r="http://schemas.openxmlformats.org/officeDocument/2006/relationships" xmlns:p="http://schemas.openxmlformats.org/presentationml/2006/main">
  <p:tag name="NUM" val="12"/>
</p:tagLst>
</file>

<file path=ppt/tags/tag28.xml><?xml version="1.0" encoding="utf-8"?>
<p:tagLst xmlns:a="http://schemas.openxmlformats.org/drawingml/2006/main" xmlns:r="http://schemas.openxmlformats.org/officeDocument/2006/relationships" xmlns:p="http://schemas.openxmlformats.org/presentationml/2006/main">
  <p:tag name="NUM" val="13"/>
</p:tagLst>
</file>

<file path=ppt/tags/tag29.xml><?xml version="1.0" encoding="utf-8"?>
<p:tagLst xmlns:a="http://schemas.openxmlformats.org/drawingml/2006/main" xmlns:r="http://schemas.openxmlformats.org/officeDocument/2006/relationships" xmlns:p="http://schemas.openxmlformats.org/presentationml/2006/main">
  <p:tag name="NUM" val="14"/>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15"/>
</p:tagLst>
</file>

<file path=ppt/tags/tag31.xml><?xml version="1.0" encoding="utf-8"?>
<p:tagLst xmlns:a="http://schemas.openxmlformats.org/drawingml/2006/main" xmlns:r="http://schemas.openxmlformats.org/officeDocument/2006/relationships" xmlns:p="http://schemas.openxmlformats.org/presentationml/2006/main">
  <p:tag name="NUM" val="16"/>
</p:tagLst>
</file>

<file path=ppt/tags/tag32.xml><?xml version="1.0" encoding="utf-8"?>
<p:tagLst xmlns:a="http://schemas.openxmlformats.org/drawingml/2006/main" xmlns:r="http://schemas.openxmlformats.org/officeDocument/2006/relationships" xmlns:p="http://schemas.openxmlformats.org/presentationml/2006/main">
  <p:tag name="NUM" val="17"/>
</p:tagLst>
</file>

<file path=ppt/tags/tag33.xml><?xml version="1.0" encoding="utf-8"?>
<p:tagLst xmlns:a="http://schemas.openxmlformats.org/drawingml/2006/main" xmlns:r="http://schemas.openxmlformats.org/officeDocument/2006/relationships" xmlns:p="http://schemas.openxmlformats.org/presentationml/2006/main">
  <p:tag name="NUM" val="18"/>
</p:tagLst>
</file>

<file path=ppt/tags/tag34.xml><?xml version="1.0" encoding="utf-8"?>
<p:tagLst xmlns:a="http://schemas.openxmlformats.org/drawingml/2006/main" xmlns:r="http://schemas.openxmlformats.org/officeDocument/2006/relationships" xmlns:p="http://schemas.openxmlformats.org/presentationml/2006/main">
  <p:tag name="NUM" val="19"/>
</p:tagLst>
</file>

<file path=ppt/tags/tag35.xml><?xml version="1.0" encoding="utf-8"?>
<p:tagLst xmlns:a="http://schemas.openxmlformats.org/drawingml/2006/main" xmlns:r="http://schemas.openxmlformats.org/officeDocument/2006/relationships" xmlns:p="http://schemas.openxmlformats.org/presentationml/2006/main">
  <p:tag name="NUM" val="20"/>
</p:tagLst>
</file>

<file path=ppt/tags/tag36.xml><?xml version="1.0" encoding="utf-8"?>
<p:tagLst xmlns:a="http://schemas.openxmlformats.org/drawingml/2006/main" xmlns:r="http://schemas.openxmlformats.org/officeDocument/2006/relationships" xmlns:p="http://schemas.openxmlformats.org/presentationml/2006/main">
  <p:tag name="NUM" val="21"/>
</p:tagLst>
</file>

<file path=ppt/tags/tag37.xml><?xml version="1.0" encoding="utf-8"?>
<p:tagLst xmlns:a="http://schemas.openxmlformats.org/drawingml/2006/main" xmlns:r="http://schemas.openxmlformats.org/officeDocument/2006/relationships" xmlns:p="http://schemas.openxmlformats.org/presentationml/2006/main">
  <p:tag name="NUM" val="22"/>
</p:tagLst>
</file>

<file path=ppt/tags/tag38.xml><?xml version="1.0" encoding="utf-8"?>
<p:tagLst xmlns:a="http://schemas.openxmlformats.org/drawingml/2006/main" xmlns:r="http://schemas.openxmlformats.org/officeDocument/2006/relationships" xmlns:p="http://schemas.openxmlformats.org/presentationml/2006/main">
  <p:tag name="NUM" val="23"/>
</p:tagLst>
</file>

<file path=ppt/tags/tag39.xml><?xml version="1.0" encoding="utf-8"?>
<p:tagLst xmlns:a="http://schemas.openxmlformats.org/drawingml/2006/main" xmlns:r="http://schemas.openxmlformats.org/officeDocument/2006/relationships" xmlns:p="http://schemas.openxmlformats.org/presentationml/2006/main">
  <p:tag name="NUM" val="24"/>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25"/>
</p:tagLst>
</file>

<file path=ppt/tags/tag41.xml><?xml version="1.0" encoding="utf-8"?>
<p:tagLst xmlns:a="http://schemas.openxmlformats.org/drawingml/2006/main" xmlns:r="http://schemas.openxmlformats.org/officeDocument/2006/relationships" xmlns:p="http://schemas.openxmlformats.org/presentationml/2006/main">
  <p:tag name="NUM" val="26"/>
</p:tagLst>
</file>

<file path=ppt/tags/tag42.xml><?xml version="1.0" encoding="utf-8"?>
<p:tagLst xmlns:a="http://schemas.openxmlformats.org/drawingml/2006/main" xmlns:r="http://schemas.openxmlformats.org/officeDocument/2006/relationships" xmlns:p="http://schemas.openxmlformats.org/presentationml/2006/main">
  <p:tag name="NUM" val="27"/>
</p:tagLst>
</file>

<file path=ppt/tags/tag43.xml><?xml version="1.0" encoding="utf-8"?>
<p:tagLst xmlns:a="http://schemas.openxmlformats.org/drawingml/2006/main" xmlns:r="http://schemas.openxmlformats.org/officeDocument/2006/relationships" xmlns:p="http://schemas.openxmlformats.org/presentationml/2006/main">
  <p:tag name="NUM" val="28"/>
</p:tagLst>
</file>

<file path=ppt/tags/tag44.xml><?xml version="1.0" encoding="utf-8"?>
<p:tagLst xmlns:a="http://schemas.openxmlformats.org/drawingml/2006/main" xmlns:r="http://schemas.openxmlformats.org/officeDocument/2006/relationships" xmlns:p="http://schemas.openxmlformats.org/presentationml/2006/main">
  <p:tag name="NUM" val="29"/>
</p:tagLst>
</file>

<file path=ppt/tags/tag45.xml><?xml version="1.0" encoding="utf-8"?>
<p:tagLst xmlns:a="http://schemas.openxmlformats.org/drawingml/2006/main" xmlns:r="http://schemas.openxmlformats.org/officeDocument/2006/relationships" xmlns:p="http://schemas.openxmlformats.org/presentationml/2006/main">
  <p:tag name="NUM" val="30"/>
</p:tagLst>
</file>

<file path=ppt/tags/tag46.xml><?xml version="1.0" encoding="utf-8"?>
<p:tagLst xmlns:a="http://schemas.openxmlformats.org/drawingml/2006/main" xmlns:r="http://schemas.openxmlformats.org/officeDocument/2006/relationships" xmlns:p="http://schemas.openxmlformats.org/presentationml/2006/main">
  <p:tag name="NUM" val="31"/>
</p:tagLst>
</file>

<file path=ppt/tags/tag47.xml><?xml version="1.0" encoding="utf-8"?>
<p:tagLst xmlns:a="http://schemas.openxmlformats.org/drawingml/2006/main" xmlns:r="http://schemas.openxmlformats.org/officeDocument/2006/relationships" xmlns:p="http://schemas.openxmlformats.org/presentationml/2006/main">
  <p:tag name="NUM" val="32"/>
</p:tagLst>
</file>

<file path=ppt/tags/tag48.xml><?xml version="1.0" encoding="utf-8"?>
<p:tagLst xmlns:a="http://schemas.openxmlformats.org/drawingml/2006/main" xmlns:r="http://schemas.openxmlformats.org/officeDocument/2006/relationships" xmlns:p="http://schemas.openxmlformats.org/presentationml/2006/main">
  <p:tag name="NUM" val="33"/>
</p:tagLst>
</file>

<file path=ppt/tags/tag49.xml><?xml version="1.0" encoding="utf-8"?>
<p:tagLst xmlns:a="http://schemas.openxmlformats.org/drawingml/2006/main" xmlns:r="http://schemas.openxmlformats.org/officeDocument/2006/relationships" xmlns:p="http://schemas.openxmlformats.org/presentationml/2006/main">
  <p:tag name="NUM" val="34"/>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50.xml><?xml version="1.0" encoding="utf-8"?>
<p:tagLst xmlns:a="http://schemas.openxmlformats.org/drawingml/2006/main" xmlns:r="http://schemas.openxmlformats.org/officeDocument/2006/relationships" xmlns:p="http://schemas.openxmlformats.org/presentationml/2006/main">
  <p:tag name="NUM" val="35"/>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2"/>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NUM" val="4"/>
</p:tagLst>
</file>

<file path=ppt/tags/tag55.xml><?xml version="1.0" encoding="utf-8"?>
<p:tagLst xmlns:a="http://schemas.openxmlformats.org/drawingml/2006/main" xmlns:r="http://schemas.openxmlformats.org/officeDocument/2006/relationships" xmlns:p="http://schemas.openxmlformats.org/presentationml/2006/main">
  <p:tag name="NUM" val="5"/>
</p:tagLst>
</file>

<file path=ppt/tags/tag56.xml><?xml version="1.0" encoding="utf-8"?>
<p:tagLst xmlns:a="http://schemas.openxmlformats.org/drawingml/2006/main" xmlns:r="http://schemas.openxmlformats.org/officeDocument/2006/relationships" xmlns:p="http://schemas.openxmlformats.org/presentationml/2006/main">
  <p:tag name="NUM" val="6"/>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5"/>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5"/>
</p:tagLst>
</file>

<file path=ppt/tags/tag62.xml><?xml version="1.0" encoding="utf-8"?>
<p:tagLst xmlns:a="http://schemas.openxmlformats.org/drawingml/2006/main" xmlns:r="http://schemas.openxmlformats.org/officeDocument/2006/relationships" xmlns:p="http://schemas.openxmlformats.org/presentationml/2006/main">
  <p:tag name="NUM" val="6"/>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4"/>
</p:tagLst>
</file>

<file path=ppt/tags/tag67.xml><?xml version="1.0" encoding="utf-8"?>
<p:tagLst xmlns:a="http://schemas.openxmlformats.org/drawingml/2006/main" xmlns:r="http://schemas.openxmlformats.org/officeDocument/2006/relationships" xmlns:p="http://schemas.openxmlformats.org/presentationml/2006/main">
  <p:tag name="NUM" val="5"/>
</p:tagLst>
</file>

<file path=ppt/tags/tag68.xml><?xml version="1.0" encoding="utf-8"?>
<p:tagLst xmlns:a="http://schemas.openxmlformats.org/drawingml/2006/main" xmlns:r="http://schemas.openxmlformats.org/officeDocument/2006/relationships" xmlns:p="http://schemas.openxmlformats.org/presentationml/2006/main">
  <p:tag name="NUM" val="6"/>
</p:tagLst>
</file>

<file path=ppt/tags/tag69.xml><?xml version="1.0" encoding="utf-8"?>
<p:tagLst xmlns:a="http://schemas.openxmlformats.org/drawingml/2006/main" xmlns:r="http://schemas.openxmlformats.org/officeDocument/2006/relationships" xmlns:p="http://schemas.openxmlformats.org/presentationml/2006/main">
  <p:tag name="NUM" val="7"/>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8"/>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2"/>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4"/>
</p:tagLst>
</file>

<file path=ppt/tags/tag75.xml><?xml version="1.0" encoding="utf-8"?>
<p:tagLst xmlns:a="http://schemas.openxmlformats.org/drawingml/2006/main" xmlns:r="http://schemas.openxmlformats.org/officeDocument/2006/relationships" xmlns:p="http://schemas.openxmlformats.org/presentationml/2006/main">
  <p:tag name="NUM" val="5"/>
</p:tagLst>
</file>

<file path=ppt/tags/tag76.xml><?xml version="1.0" encoding="utf-8"?>
<p:tagLst xmlns:a="http://schemas.openxmlformats.org/drawingml/2006/main" xmlns:r="http://schemas.openxmlformats.org/officeDocument/2006/relationships" xmlns:p="http://schemas.openxmlformats.org/presentationml/2006/main">
  <p:tag name="NUM" val="6"/>
</p:tagLst>
</file>

<file path=ppt/tags/tag77.xml><?xml version="1.0" encoding="utf-8"?>
<p:tagLst xmlns:a="http://schemas.openxmlformats.org/drawingml/2006/main" xmlns:r="http://schemas.openxmlformats.org/officeDocument/2006/relationships" xmlns:p="http://schemas.openxmlformats.org/presentationml/2006/main">
  <p:tag name="NUM" val="7"/>
</p:tagLst>
</file>

<file path=ppt/tags/tag78.xml><?xml version="1.0" encoding="utf-8"?>
<p:tagLst xmlns:a="http://schemas.openxmlformats.org/drawingml/2006/main" xmlns:r="http://schemas.openxmlformats.org/officeDocument/2006/relationships" xmlns:p="http://schemas.openxmlformats.org/presentationml/2006/main">
  <p:tag name="NUM" val="8"/>
</p:tagLst>
</file>

<file path=ppt/tags/tag79.xml><?xml version="1.0" encoding="utf-8"?>
<p:tagLst xmlns:a="http://schemas.openxmlformats.org/drawingml/2006/main" xmlns:r="http://schemas.openxmlformats.org/officeDocument/2006/relationships" xmlns:p="http://schemas.openxmlformats.org/presentationml/2006/main">
  <p:tag name="NUM" val="9"/>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5"/>
</p:tagLst>
</file>

<file path=ppt/tags/tag85.xml><?xml version="1.0" encoding="utf-8"?>
<p:tagLst xmlns:a="http://schemas.openxmlformats.org/drawingml/2006/main" xmlns:r="http://schemas.openxmlformats.org/officeDocument/2006/relationships" xmlns:p="http://schemas.openxmlformats.org/presentationml/2006/main">
  <p:tag name="NUM" val="6"/>
</p:tagLst>
</file>

<file path=ppt/tags/tag86.xml><?xml version="1.0" encoding="utf-8"?>
<p:tagLst xmlns:a="http://schemas.openxmlformats.org/drawingml/2006/main" xmlns:r="http://schemas.openxmlformats.org/officeDocument/2006/relationships" xmlns:p="http://schemas.openxmlformats.org/presentationml/2006/main">
  <p:tag name="NUM" val="7"/>
</p:tagLst>
</file>

<file path=ppt/tags/tag87.xml><?xml version="1.0" encoding="utf-8"?>
<p:tagLst xmlns:a="http://schemas.openxmlformats.org/drawingml/2006/main" xmlns:r="http://schemas.openxmlformats.org/officeDocument/2006/relationships" xmlns:p="http://schemas.openxmlformats.org/presentationml/2006/main">
  <p:tag name="NUM" val="8"/>
</p:tagLst>
</file>

<file path=ppt/tags/tag88.xml><?xml version="1.0" encoding="utf-8"?>
<p:tagLst xmlns:a="http://schemas.openxmlformats.org/drawingml/2006/main" xmlns:r="http://schemas.openxmlformats.org/officeDocument/2006/relationships" xmlns:p="http://schemas.openxmlformats.org/presentationml/2006/main">
  <p:tag name="NUM" val="9"/>
</p:tagLst>
</file>

<file path=ppt/tags/tag89.xml><?xml version="1.0" encoding="utf-8"?>
<p:tagLst xmlns:a="http://schemas.openxmlformats.org/drawingml/2006/main" xmlns:r="http://schemas.openxmlformats.org/officeDocument/2006/relationships" xmlns:p="http://schemas.openxmlformats.org/presentationml/2006/main">
  <p:tag name="NUM" val="10"/>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ags/tag90.xml><?xml version="1.0" encoding="utf-8"?>
<p:tagLst xmlns:a="http://schemas.openxmlformats.org/drawingml/2006/main" xmlns:r="http://schemas.openxmlformats.org/officeDocument/2006/relationships" xmlns:p="http://schemas.openxmlformats.org/presentationml/2006/main">
  <p:tag name="NUM" val="11"/>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2"/>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4"/>
</p:tagLst>
</file>

<file path=ppt/tags/tag95.xml><?xml version="1.0" encoding="utf-8"?>
<p:tagLst xmlns:a="http://schemas.openxmlformats.org/drawingml/2006/main" xmlns:r="http://schemas.openxmlformats.org/officeDocument/2006/relationships" xmlns:p="http://schemas.openxmlformats.org/presentationml/2006/main">
  <p:tag name="NUM" val="5"/>
</p:tagLst>
</file>

<file path=ppt/tags/tag96.xml><?xml version="1.0" encoding="utf-8"?>
<p:tagLst xmlns:a="http://schemas.openxmlformats.org/drawingml/2006/main" xmlns:r="http://schemas.openxmlformats.org/officeDocument/2006/relationships" xmlns:p="http://schemas.openxmlformats.org/presentationml/2006/main">
  <p:tag name="NUM" val="6"/>
</p:tagLst>
</file>

<file path=ppt/tags/tag97.xml><?xml version="1.0" encoding="utf-8"?>
<p:tagLst xmlns:a="http://schemas.openxmlformats.org/drawingml/2006/main" xmlns:r="http://schemas.openxmlformats.org/officeDocument/2006/relationships" xmlns:p="http://schemas.openxmlformats.org/presentationml/2006/main">
  <p:tag name="NUM" val="7"/>
</p:tagLst>
</file>

<file path=ppt/tags/tag98.xml><?xml version="1.0" encoding="utf-8"?>
<p:tagLst xmlns:a="http://schemas.openxmlformats.org/drawingml/2006/main" xmlns:r="http://schemas.openxmlformats.org/officeDocument/2006/relationships" xmlns:p="http://schemas.openxmlformats.org/presentationml/2006/main">
  <p:tag name="NUM" val="8"/>
</p:tagLst>
</file>

<file path=ppt/tags/tag99.xml><?xml version="1.0" encoding="utf-8"?>
<p:tagLst xmlns:a="http://schemas.openxmlformats.org/drawingml/2006/main" xmlns:r="http://schemas.openxmlformats.org/officeDocument/2006/relationships" xmlns:p="http://schemas.openxmlformats.org/presentationml/2006/main">
  <p:tag name="NUM" val="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d8cb512-8caa-4c62-a230-b198bf2f1b24">
      <Terms xmlns="http://schemas.microsoft.com/office/infopath/2007/PartnerControls"/>
    </lcf76f155ced4ddcb4097134ff3c332f>
    <TaxCatchAll xmlns="d846f08c-19f0-42fa-9c9e-63f1d88fd12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0FDDD2F733E347B6C86CF7AC2D7005" ma:contentTypeVersion="13" ma:contentTypeDescription="Crée un document." ma:contentTypeScope="" ma:versionID="f2c2fc64a0fcfd9a077f2e7a7b4ee1b6">
  <xsd:schema xmlns:xsd="http://www.w3.org/2001/XMLSchema" xmlns:xs="http://www.w3.org/2001/XMLSchema" xmlns:p="http://schemas.microsoft.com/office/2006/metadata/properties" xmlns:ns2="5d8cb512-8caa-4c62-a230-b198bf2f1b24" xmlns:ns3="d846f08c-19f0-42fa-9c9e-63f1d88fd12e" targetNamespace="http://schemas.microsoft.com/office/2006/metadata/properties" ma:root="true" ma:fieldsID="c0f63f06624cfd5835755ad3f969342e" ns2:_="" ns3:_="">
    <xsd:import namespace="5d8cb512-8caa-4c62-a230-b198bf2f1b24"/>
    <xsd:import namespace="d846f08c-19f0-42fa-9c9e-63f1d88fd1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b512-8caa-4c62-a230-b198bf2f1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46f08c-19f0-42fa-9c9e-63f1d88fd12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20466ca-7a19-4d0a-a2d3-4329d9da2148}" ma:internalName="TaxCatchAll" ma:showField="CatchAllData" ma:web="d846f08c-19f0-42fa-9c9e-63f1d88fd1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0EE8E1-327A-4CDF-BD4F-6C5C8D6E4E30}">
  <ds:schemaRefs>
    <ds:schemaRef ds:uri="http://schemas.microsoft.com/sharepoint/v3/contenttype/forms"/>
  </ds:schemaRefs>
</ds:datastoreItem>
</file>

<file path=customXml/itemProps2.xml><?xml version="1.0" encoding="utf-8"?>
<ds:datastoreItem xmlns:ds="http://schemas.openxmlformats.org/officeDocument/2006/customXml" ds:itemID="{8D18C74F-8C52-466E-A10D-4AD6BA5C27E3}">
  <ds:schemaRefs>
    <ds:schemaRef ds:uri="d846f08c-19f0-42fa-9c9e-63f1d88fd12e"/>
    <ds:schemaRef ds:uri="http://schemas.microsoft.com/office/2006/metadata/properties"/>
    <ds:schemaRef ds:uri="http://www.w3.org/XML/1998/namespace"/>
    <ds:schemaRef ds:uri="http://purl.org/dc/dcmitype/"/>
    <ds:schemaRef ds:uri="5d8cb512-8caa-4c62-a230-b198bf2f1b24"/>
    <ds:schemaRef ds:uri="http://schemas.microsoft.com/office/2006/documentManagement/types"/>
    <ds:schemaRef ds:uri="http://purl.org/dc/elements/1.1/"/>
    <ds:schemaRef ds:uri="http://schemas.openxmlformats.org/package/2006/metadata/core-properties"/>
    <ds:schemaRef ds:uri="http://purl.org/dc/terms/"/>
    <ds:schemaRef ds:uri="http://schemas.microsoft.com/office/infopath/2007/PartnerControls"/>
  </ds:schemaRefs>
</ds:datastoreItem>
</file>

<file path=customXml/itemProps3.xml><?xml version="1.0" encoding="utf-8"?>
<ds:datastoreItem xmlns:ds="http://schemas.openxmlformats.org/officeDocument/2006/customXml" ds:itemID="{811488B3-2651-4A90-833C-2AC1E316D9D7}">
  <ds:schemaRefs>
    <ds:schemaRef ds:uri="5d8cb512-8caa-4c62-a230-b198bf2f1b24"/>
    <ds:schemaRef ds:uri="d846f08c-19f0-42fa-9c9e-63f1d88fd1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5b018828-7de2-4a4d-a6a3-c8b8e37ec00f}" enabled="1" method="Privileged" siteId="{8ff2b1a2-2b26-4d76-941e-32c976e307ce}" contentBits="0" removed="0"/>
</clbl:labelList>
</file>

<file path=docProps/app.xml><?xml version="1.0" encoding="utf-8"?>
<Properties xmlns="http://schemas.openxmlformats.org/officeDocument/2006/extended-properties" xmlns:vt="http://schemas.openxmlformats.org/officeDocument/2006/docPropsVTypes">
  <TotalTime>14752</TotalTime>
  <Words>2962</Words>
  <Application>Microsoft Office PowerPoint</Application>
  <PresentationFormat>Grand écran</PresentationFormat>
  <Paragraphs>393</Paragraphs>
  <Slides>43</Slides>
  <Notes>4</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43</vt:i4>
      </vt:variant>
    </vt:vector>
  </HeadingPairs>
  <TitlesOfParts>
    <vt:vector size="61" baseType="lpstr">
      <vt:lpstr>-apple-system</vt:lpstr>
      <vt:lpstr>Aptos</vt:lpstr>
      <vt:lpstr>Arial</vt:lpstr>
      <vt:lpstr>Bahnschrift Light SemiCondensed</vt:lpstr>
      <vt:lpstr>Berlin Sans FB</vt:lpstr>
      <vt:lpstr>Berlin Sans FB Demi</vt:lpstr>
      <vt:lpstr>Calibri</vt:lpstr>
      <vt:lpstr>Calibri Light</vt:lpstr>
      <vt:lpstr>Congenial Black</vt:lpstr>
      <vt:lpstr>Courier New</vt:lpstr>
      <vt:lpstr>Segoe UI</vt:lpstr>
      <vt:lpstr>Segoe UI Semibold</vt:lpstr>
      <vt:lpstr>Symbol</vt:lpstr>
      <vt:lpstr>Times New Roman</vt:lpstr>
      <vt:lpstr>var(--artdeco-reset-typography-font-family-sans)</vt:lpstr>
      <vt:lpstr>Wingdings</vt:lpstr>
      <vt:lpstr>Thème Office</vt:lpstr>
      <vt:lpstr>Conception personnalisée</vt:lpstr>
      <vt:lpstr>Présentation PowerPoint</vt:lpstr>
      <vt:lpstr>Edition Spéciale  US vs France </vt:lpstr>
      <vt:lpstr>Présentation PowerPoint</vt:lpstr>
      <vt:lpstr>French Power Break : 3 ans déjà !</vt:lpstr>
      <vt:lpstr>Merci aux 45 Speakers !</vt:lpstr>
      <vt:lpstr>Merci à toutes les personnes qui nous suivent ! Près de 15 000 vues en 2024</vt:lpstr>
      <vt:lpstr>Power Platform French Tour : 1ière Edition à Nantes</vt:lpstr>
      <vt:lpstr>Présentation PowerPoint</vt:lpstr>
      <vt:lpstr>Copilot Studio et la qualité des réponses : Comprendre, optimiser et maîtriser le RAG</vt:lpstr>
      <vt:lpstr>Agenda : Copilot Studio : Comprendre, optimiser et maîtriser le RAG</vt:lpstr>
      <vt:lpstr>Qu’est-ce que le RAG : retrieval augmented generation ?</vt:lpstr>
      <vt:lpstr>Qu’est-ce que le RAG : retrieval augmented generation ?</vt:lpstr>
      <vt:lpstr>Mais c’est quoi cette histoire de vecteur ?</vt:lpstr>
      <vt:lpstr>Où est le rag dans copilot studio ?</vt:lpstr>
      <vt:lpstr>Les sources du moteur de récupération dans Copilot Studio</vt:lpstr>
      <vt:lpstr>Questions fréquentes</vt:lpstr>
      <vt:lpstr>Limites actuelles du rag « classique » de copilot studio </vt:lpstr>
      <vt:lpstr>Copilot Studio vs Azure AI Search</vt:lpstr>
      <vt:lpstr>Copilot Studio vs Azure AI Search : le match</vt:lpstr>
      <vt:lpstr>Copilot studio Enhanced Search AI : la solution ultime ?</vt:lpstr>
      <vt:lpstr>La révolution dans copilot studio : Model Context Protocol</vt:lpstr>
      <vt:lpstr>Synthèse et recommandations</vt:lpstr>
      <vt:lpstr>Réinventez vos applications avec le Power Apps Component Framework (PCF) - exemple pas à pas avec open streetMAP</vt:lpstr>
      <vt:lpstr>Introduction </vt:lpstr>
      <vt:lpstr>Cas d'usage client</vt:lpstr>
      <vt:lpstr>Architecture de la solution </vt:lpstr>
      <vt:lpstr>Le rôle du PCF (Power Apps Component Framework) </vt:lpstr>
      <vt:lpstr>Intégration d'OpenStreetMap </vt:lpstr>
      <vt:lpstr>Intégration d'OpenStreetMap </vt:lpstr>
      <vt:lpstr>Intégration d'OpenStreetMap </vt:lpstr>
      <vt:lpstr>Démonstration de l’intégration dans Power Apps Canvas </vt:lpstr>
      <vt:lpstr>Avantages pour le client</vt:lpstr>
      <vt:lpstr>Défis et considérations </vt:lpstr>
      <vt:lpstr>Conclusion</vt:lpstr>
      <vt:lpstr>Questions et réponses </vt:lpstr>
      <vt:lpstr>Nouveautés, liens pratiques, …</vt:lpstr>
      <vt:lpstr>Power Apps : Le mode Code est désormais en disponibilité générale</vt:lpstr>
      <vt:lpstr>Préversion publique de la surveillance de Power Automate dans le Centre d’administration Power Platform</vt:lpstr>
      <vt:lpstr>Vue hiérarchique des exécutions de flux</vt:lpstr>
      <vt:lpstr>Power Pages : Restreindre les fournisseurs d’authentification externes</vt:lpstr>
      <vt:lpstr>Annonce d’un aperçu limité de GPT-4.5 dans Copilot Studio</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Emmanuel GALLIS</dc:creator>
  <cp:lastModifiedBy>David Vachala</cp:lastModifiedBy>
  <cp:revision>1</cp:revision>
  <dcterms:created xsi:type="dcterms:W3CDTF">2022-03-01T10:43:55Z</dcterms:created>
  <dcterms:modified xsi:type="dcterms:W3CDTF">2025-03-26T12:14:59Z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0x010100260FDDD2F733E347B6C86CF7AC2D7005</vt:lpwstr>
  </property>
  <property fmtid="{D5CDD505-2E9C-101B-9397-08002B2CF9AE}" pid="3" name="MediaServiceImageTags">
    <vt:lpwstr/>
  </property>
  <property fmtid="{D5CDD505-2E9C-101B-9397-08002B2CF9AE}" pid="4" name="MSIP_Label_defa4170-0d19-0005-0004-bc88714345d2_Name">
    <vt:lpwstr>defa4170-0d19-0005-0004-bc88714345d2</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2023-05-30T21:27:25Z</vt:lpwstr>
  </property>
  <property fmtid="{D5CDD505-2E9C-101B-9397-08002B2CF9AE}" pid="7" name="MSIP_Label_defa4170-0d19-0005-0004-bc88714345d2_ContentBits">
    <vt:lpwstr>0</vt:lpwstr>
  </property>
  <property fmtid="{D5CDD505-2E9C-101B-9397-08002B2CF9AE}" pid="8" name="MSIP_Label_defa4170-0d19-0005-0004-bc88714345d2_ActionId">
    <vt:lpwstr>8d6a0b0b-83e3-4985-80b5-c82a3ebc6303</vt:lpwstr>
  </property>
  <property fmtid="{D5CDD505-2E9C-101B-9397-08002B2CF9AE}" pid="9" name="MSIP_Label_defa4170-0d19-0005-0004-bc88714345d2_SiteId">
    <vt:lpwstr>f4b283ed-f5b9-4bbb-9f0d-086957909c68</vt:lpwstr>
  </property>
  <property fmtid="{D5CDD505-2E9C-101B-9397-08002B2CF9AE}" pid="10" name="MSIP_Label_defa4170-0d19-0005-0004-bc88714345d2_Method">
    <vt:lpwstr>Standard</vt:lpwstr>
  </property>
</Properties>
</file>